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4"/>
  </p:sldMasterIdLst>
  <p:notesMasterIdLst>
    <p:notesMasterId r:id="rId10"/>
  </p:notesMasterIdLst>
  <p:sldIdLst>
    <p:sldId id="256" r:id="rId5"/>
    <p:sldId id="257" r:id="rId6"/>
    <p:sldId id="258" r:id="rId7"/>
    <p:sldId id="260" r:id="rId8"/>
    <p:sldId id="259" r:id="rId9"/>
  </p:sldIdLst>
  <p:sldSz cx="38404800" cy="32918400"/>
  <p:notesSz cx="21488400" cy="32461200"/>
  <p:embeddedFontLst>
    <p:embeddedFont>
      <p:font typeface="Merriweather" panose="00000500000000000000" pitchFamily="2" charset="0"/>
      <p:regular r:id="rId11"/>
      <p:bold r:id="rId12"/>
      <p:italic r:id="rId13"/>
      <p:boldItalic r:id="rId14"/>
    </p:embeddedFont>
    <p:embeddedFont>
      <p:font typeface="Merriweather ExtraBold" panose="020B0604020202020204" charset="0"/>
      <p:bold r:id="rId15"/>
      <p:italic r:id="rId15"/>
      <p:boldItalic r:id="rId16"/>
    </p:embeddedFont>
    <p:embeddedFont>
      <p:font typeface="Merriweather Light" panose="00000400000000000000" pitchFamily="2" charset="0"/>
      <p:regular r:id="rId17"/>
      <p:italic r:id="rId1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8D8FEA5-CA03-BFC5-E208-FD36029343B9}" name="Kalansky, Julie" initials="KJ" userId="S::jkalansky@ucsd.edu::4c5fb712-9dd7-4f98-b85e-7afaa0976f94"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Kyla Van Maanen" initials="" lastIdx="6" clrIdx="0"/>
  <p:cmAuthor id="1" name="Julie Kalansky" initials="" lastIdx="2" clrIdx="1"/>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FCE5F7E-FEA7-1EA8-5E9B-201EC23FA4E8}" v="35" dt="2025-08-05T17:37:58.89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871"/>
    <p:restoredTop sz="97146"/>
  </p:normalViewPr>
  <p:slideViewPr>
    <p:cSldViewPr snapToGrid="0">
      <p:cViewPr varScale="1">
        <p:scale>
          <a:sx n="33" d="100"/>
          <a:sy n="33" d="100"/>
        </p:scale>
        <p:origin x="1408" y="28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font" Target="fonts/font3.fntdata"/><Relationship Id="rId18" Type="http://schemas.openxmlformats.org/officeDocument/2006/relationships/font" Target="fonts/font8.fntdata"/><Relationship Id="rId26" Type="http://schemas.microsoft.com/office/2018/10/relationships/authors" Target="authors.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font" Target="fonts/font2.fntdata"/><Relationship Id="rId17" Type="http://schemas.openxmlformats.org/officeDocument/2006/relationships/font" Target="fonts/font7.fntdata"/><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font" Target="fonts/font6.fntdata"/><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font" Target="fonts/font1.fntdata"/><Relationship Id="rId24"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font" Target="fonts/font5.fntdata"/><Relationship Id="rId23" Type="http://schemas.openxmlformats.org/officeDocument/2006/relationships/tableStyles" Target="tableStyles.xml"/><Relationship Id="rId10" Type="http://schemas.openxmlformats.org/officeDocument/2006/relationships/notesMaster" Target="notesMasters/notesMaster1.xml"/><Relationship Id="rId19"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font" Target="fonts/font4.fntdata"/><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Van Maanen, Kyla" userId="S::kvanmaanen@ucsd.edu::8ca4f0c6-fa02-4738-a9fb-5bb24f5ec4e0" providerId="AD" clId="Web-{AFCE5F7E-FEA7-1EA8-5E9B-201EC23FA4E8}"/>
    <pc:docChg chg="modSld sldOrd">
      <pc:chgData name="Van Maanen, Kyla" userId="S::kvanmaanen@ucsd.edu::8ca4f0c6-fa02-4738-a9fb-5bb24f5ec4e0" providerId="AD" clId="Web-{AFCE5F7E-FEA7-1EA8-5E9B-201EC23FA4E8}" dt="2025-08-05T17:37:58.899" v="33"/>
      <pc:docMkLst>
        <pc:docMk/>
      </pc:docMkLst>
      <pc:sldChg chg="modSp ord">
        <pc:chgData name="Van Maanen, Kyla" userId="S::kvanmaanen@ucsd.edu::8ca4f0c6-fa02-4738-a9fb-5bb24f5ec4e0" providerId="AD" clId="Web-{AFCE5F7E-FEA7-1EA8-5E9B-201EC23FA4E8}" dt="2025-08-05T17:36:51.661" v="21"/>
        <pc:sldMkLst>
          <pc:docMk/>
          <pc:sldMk cId="0" sldId="256"/>
        </pc:sldMkLst>
        <pc:spChg chg="mod">
          <ac:chgData name="Van Maanen, Kyla" userId="S::kvanmaanen@ucsd.edu::8ca4f0c6-fa02-4738-a9fb-5bb24f5ec4e0" providerId="AD" clId="Web-{AFCE5F7E-FEA7-1EA8-5E9B-201EC23FA4E8}" dt="2025-08-05T17:36:47.395" v="20" actId="14100"/>
          <ac:spMkLst>
            <pc:docMk/>
            <pc:sldMk cId="0" sldId="256"/>
            <ac:spMk id="130" creationId="{00000000-0000-0000-0000-000000000000}"/>
          </ac:spMkLst>
        </pc:spChg>
      </pc:sldChg>
      <pc:sldChg chg="ord">
        <pc:chgData name="Van Maanen, Kyla" userId="S::kvanmaanen@ucsd.edu::8ca4f0c6-fa02-4738-a9fb-5bb24f5ec4e0" providerId="AD" clId="Web-{AFCE5F7E-FEA7-1EA8-5E9B-201EC23FA4E8}" dt="2025-08-05T17:36:58.974" v="22"/>
        <pc:sldMkLst>
          <pc:docMk/>
          <pc:sldMk cId="0" sldId="259"/>
        </pc:sldMkLst>
      </pc:sldChg>
      <pc:sldChg chg="delSp modSp">
        <pc:chgData name="Van Maanen, Kyla" userId="S::kvanmaanen@ucsd.edu::8ca4f0c6-fa02-4738-a9fb-5bb24f5ec4e0" providerId="AD" clId="Web-{AFCE5F7E-FEA7-1EA8-5E9B-201EC23FA4E8}" dt="2025-08-05T17:37:58.899" v="33"/>
        <pc:sldMkLst>
          <pc:docMk/>
          <pc:sldMk cId="0" sldId="260"/>
        </pc:sldMkLst>
        <pc:spChg chg="mod">
          <ac:chgData name="Van Maanen, Kyla" userId="S::kvanmaanen@ucsd.edu::8ca4f0c6-fa02-4738-a9fb-5bb24f5ec4e0" providerId="AD" clId="Web-{AFCE5F7E-FEA7-1EA8-5E9B-201EC23FA4E8}" dt="2025-08-05T17:37:37.945" v="28" actId="14100"/>
          <ac:spMkLst>
            <pc:docMk/>
            <pc:sldMk cId="0" sldId="260"/>
            <ac:spMk id="5" creationId="{872EA198-9C37-A38B-15D6-1D48715BB608}"/>
          </ac:spMkLst>
        </pc:spChg>
        <pc:spChg chg="mod">
          <ac:chgData name="Van Maanen, Kyla" userId="S::kvanmaanen@ucsd.edu::8ca4f0c6-fa02-4738-a9fb-5bb24f5ec4e0" providerId="AD" clId="Web-{AFCE5F7E-FEA7-1EA8-5E9B-201EC23FA4E8}" dt="2025-08-05T17:37:49.148" v="30" actId="14100"/>
          <ac:spMkLst>
            <pc:docMk/>
            <pc:sldMk cId="0" sldId="260"/>
            <ac:spMk id="89" creationId="{00000000-0000-0000-0000-000000000000}"/>
          </ac:spMkLst>
        </pc:spChg>
        <pc:spChg chg="del">
          <ac:chgData name="Van Maanen, Kyla" userId="S::kvanmaanen@ucsd.edu::8ca4f0c6-fa02-4738-a9fb-5bb24f5ec4e0" providerId="AD" clId="Web-{AFCE5F7E-FEA7-1EA8-5E9B-201EC23FA4E8}" dt="2025-08-05T17:37:58.899" v="33"/>
          <ac:spMkLst>
            <pc:docMk/>
            <pc:sldMk cId="0" sldId="260"/>
            <ac:spMk id="121" creationId="{00000000-0000-0000-0000-000000000000}"/>
          </ac:spMkLst>
        </pc:spChg>
        <pc:picChg chg="mod">
          <ac:chgData name="Van Maanen, Kyla" userId="S::kvanmaanen@ucsd.edu::8ca4f0c6-fa02-4738-a9fb-5bb24f5ec4e0" providerId="AD" clId="Web-{AFCE5F7E-FEA7-1EA8-5E9B-201EC23FA4E8}" dt="2025-08-05T17:37:55.086" v="32" actId="1076"/>
          <ac:picMkLst>
            <pc:docMk/>
            <pc:sldMk cId="0" sldId="260"/>
            <ac:picMk id="90" creationId="{00000000-0000-0000-0000-000000000000}"/>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3" y="2"/>
            <a:ext cx="9309513" cy="1628358"/>
          </a:xfrm>
          <a:prstGeom prst="rect">
            <a:avLst/>
          </a:prstGeom>
          <a:noFill/>
          <a:ln>
            <a:noFill/>
          </a:ln>
        </p:spPr>
        <p:txBody>
          <a:bodyPr spcFirstLastPara="1" wrap="square" lIns="304575" tIns="152275" rIns="304575" bIns="152275" anchor="t" anchorCtr="0">
            <a:noAutofit/>
          </a:bodyPr>
          <a:lstStyle>
            <a:lvl1pPr marR="0" lvl="0" algn="l" rtl="0">
              <a:spcBef>
                <a:spcPts val="0"/>
              </a:spcBef>
              <a:spcAft>
                <a:spcPts val="0"/>
              </a:spcAft>
              <a:buSzPts val="1400"/>
              <a:buNone/>
              <a:defRPr sz="41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12173981" y="2"/>
            <a:ext cx="9309513" cy="1628358"/>
          </a:xfrm>
          <a:prstGeom prst="rect">
            <a:avLst/>
          </a:prstGeom>
          <a:noFill/>
          <a:ln>
            <a:noFill/>
          </a:ln>
        </p:spPr>
        <p:txBody>
          <a:bodyPr spcFirstLastPara="1" wrap="square" lIns="304575" tIns="152275" rIns="304575" bIns="152275" anchor="t" anchorCtr="0">
            <a:noAutofit/>
          </a:bodyPr>
          <a:lstStyle>
            <a:lvl1pPr marR="0" lvl="0" algn="r" rtl="0">
              <a:spcBef>
                <a:spcPts val="0"/>
              </a:spcBef>
              <a:spcAft>
                <a:spcPts val="0"/>
              </a:spcAft>
              <a:buSzPts val="1400"/>
              <a:buNone/>
              <a:defRPr sz="41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4354513" y="4057650"/>
            <a:ext cx="12779376" cy="1095533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2148350" y="15619969"/>
            <a:ext cx="17191701" cy="12781491"/>
          </a:xfrm>
          <a:prstGeom prst="rect">
            <a:avLst/>
          </a:prstGeom>
          <a:noFill/>
          <a:ln>
            <a:noFill/>
          </a:ln>
        </p:spPr>
        <p:txBody>
          <a:bodyPr spcFirstLastPara="1" wrap="square" lIns="304575" tIns="152275" rIns="304575" bIns="152275"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3" y="30832844"/>
            <a:ext cx="9309513" cy="1628358"/>
          </a:xfrm>
          <a:prstGeom prst="rect">
            <a:avLst/>
          </a:prstGeom>
          <a:noFill/>
          <a:ln>
            <a:noFill/>
          </a:ln>
        </p:spPr>
        <p:txBody>
          <a:bodyPr spcFirstLastPara="1" wrap="square" lIns="304575" tIns="152275" rIns="304575" bIns="152275" anchor="b" anchorCtr="0">
            <a:noAutofit/>
          </a:bodyPr>
          <a:lstStyle>
            <a:lvl1pPr marR="0" lvl="0" algn="l" rtl="0">
              <a:spcBef>
                <a:spcPts val="0"/>
              </a:spcBef>
              <a:spcAft>
                <a:spcPts val="0"/>
              </a:spcAft>
              <a:buSzPts val="1400"/>
              <a:buNone/>
              <a:defRPr sz="41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12173981" y="30832844"/>
            <a:ext cx="9309513" cy="1628358"/>
          </a:xfrm>
          <a:prstGeom prst="rect">
            <a:avLst/>
          </a:prstGeom>
          <a:noFill/>
          <a:ln>
            <a:noFill/>
          </a:ln>
        </p:spPr>
        <p:txBody>
          <a:bodyPr spcFirstLastPara="1" wrap="square" lIns="304575" tIns="152275" rIns="304575" bIns="152275" anchor="b" anchorCtr="0">
            <a:noAutofit/>
          </a:bodyPr>
          <a:lstStyle/>
          <a:p>
            <a:pPr marL="0" marR="0" lvl="0" indent="0" algn="r" rtl="0">
              <a:spcBef>
                <a:spcPts val="0"/>
              </a:spcBef>
              <a:spcAft>
                <a:spcPts val="0"/>
              </a:spcAft>
              <a:buNone/>
            </a:pPr>
            <a:fld id="{00000000-1234-1234-1234-123412341234}" type="slidenum">
              <a:rPr lang="en-US" sz="4100" b="0" i="0" u="none" strike="noStrike" cap="none">
                <a:solidFill>
                  <a:schemeClr val="dk1"/>
                </a:solidFill>
                <a:latin typeface="Calibri"/>
                <a:ea typeface="Calibri"/>
                <a:cs typeface="Calibri"/>
                <a:sym typeface="Calibri"/>
              </a:rPr>
              <a:t>‹#›</a:t>
            </a:fld>
            <a:endParaRPr sz="41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1:notes"/>
          <p:cNvSpPr>
            <a:spLocks noGrp="1" noRot="1" noChangeAspect="1"/>
          </p:cNvSpPr>
          <p:nvPr>
            <p:ph type="sldImg" idx="2"/>
          </p:nvPr>
        </p:nvSpPr>
        <p:spPr>
          <a:xfrm>
            <a:off x="4354513" y="4057650"/>
            <a:ext cx="12779375" cy="1095533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6" name="Google Shape;86;p1:notes"/>
          <p:cNvSpPr txBox="1">
            <a:spLocks noGrp="1"/>
          </p:cNvSpPr>
          <p:nvPr>
            <p:ph type="body" idx="1"/>
          </p:nvPr>
        </p:nvSpPr>
        <p:spPr>
          <a:xfrm>
            <a:off x="2148350" y="15619969"/>
            <a:ext cx="17191800" cy="12781500"/>
          </a:xfrm>
          <a:prstGeom prst="rect">
            <a:avLst/>
          </a:prstGeom>
          <a:noFill/>
          <a:ln>
            <a:noFill/>
          </a:ln>
        </p:spPr>
        <p:txBody>
          <a:bodyPr spcFirstLastPara="1" wrap="square" lIns="304575" tIns="152275" rIns="304575" bIns="152275" anchor="t" anchorCtr="0">
            <a:noAutofit/>
          </a:bodyPr>
          <a:lstStyle/>
          <a:p>
            <a:pPr marL="0" lvl="0" indent="0" algn="l" rtl="0">
              <a:lnSpc>
                <a:spcPct val="100000"/>
              </a:lnSpc>
              <a:spcBef>
                <a:spcPts val="0"/>
              </a:spcBef>
              <a:spcAft>
                <a:spcPts val="0"/>
              </a:spcAft>
              <a:buSzPts val="1400"/>
              <a:buNone/>
            </a:pPr>
            <a:endParaRPr/>
          </a:p>
        </p:txBody>
      </p:sp>
      <p:sp>
        <p:nvSpPr>
          <p:cNvPr id="87" name="Google Shape;87;p1:notes"/>
          <p:cNvSpPr txBox="1">
            <a:spLocks noGrp="1"/>
          </p:cNvSpPr>
          <p:nvPr>
            <p:ph type="sldNum" idx="12"/>
          </p:nvPr>
        </p:nvSpPr>
        <p:spPr>
          <a:xfrm>
            <a:off x="12173981" y="30832844"/>
            <a:ext cx="9309600" cy="1628400"/>
          </a:xfrm>
          <a:prstGeom prst="rect">
            <a:avLst/>
          </a:prstGeom>
          <a:noFill/>
          <a:ln>
            <a:noFill/>
          </a:ln>
        </p:spPr>
        <p:txBody>
          <a:bodyPr spcFirstLastPara="1" wrap="square" lIns="304575" tIns="152275" rIns="304575" bIns="152275"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US"/>
              <a:t>4</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6eb2c87866_0_2:notes"/>
          <p:cNvSpPr txBox="1">
            <a:spLocks noGrp="1"/>
          </p:cNvSpPr>
          <p:nvPr>
            <p:ph type="body" idx="1"/>
          </p:nvPr>
        </p:nvSpPr>
        <p:spPr>
          <a:xfrm>
            <a:off x="2148350" y="15619969"/>
            <a:ext cx="17191800" cy="12781500"/>
          </a:xfrm>
          <a:prstGeom prst="rect">
            <a:avLst/>
          </a:prstGeom>
        </p:spPr>
        <p:txBody>
          <a:bodyPr spcFirstLastPara="1" wrap="square" lIns="304575" tIns="152275" rIns="304575" bIns="152275" anchor="t" anchorCtr="0">
            <a:noAutofit/>
          </a:bodyPr>
          <a:lstStyle/>
          <a:p>
            <a:pPr marL="0" marR="0" lvl="0" indent="0" algn="ctr" rtl="0">
              <a:spcBef>
                <a:spcPts val="0"/>
              </a:spcBef>
              <a:spcAft>
                <a:spcPts val="0"/>
              </a:spcAft>
              <a:buNone/>
            </a:pPr>
            <a:endParaRPr lang="en-US" sz="1200" b="0" i="0" u="none" strike="noStrike" cap="none" dirty="0">
              <a:solidFill>
                <a:schemeClr val="lt1"/>
              </a:solidFill>
              <a:latin typeface="Calibri"/>
              <a:ea typeface="Calibri"/>
              <a:cs typeface="Calibri"/>
              <a:sym typeface="Calibri"/>
            </a:endParaRPr>
          </a:p>
        </p:txBody>
      </p:sp>
      <p:sp>
        <p:nvSpPr>
          <p:cNvPr id="134" name="Google Shape;134;g36eb2c87866_0_2:notes"/>
          <p:cNvSpPr>
            <a:spLocks noGrp="1" noRot="1" noChangeAspect="1"/>
          </p:cNvSpPr>
          <p:nvPr>
            <p:ph type="sldImg" idx="2"/>
          </p:nvPr>
        </p:nvSpPr>
        <p:spPr>
          <a:xfrm>
            <a:off x="4354513" y="4057650"/>
            <a:ext cx="12779375" cy="10955338"/>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g36eef48a4c5_0_61:notes"/>
          <p:cNvSpPr>
            <a:spLocks noGrp="1" noRot="1" noChangeAspect="1"/>
          </p:cNvSpPr>
          <p:nvPr>
            <p:ph type="sldImg" idx="2"/>
          </p:nvPr>
        </p:nvSpPr>
        <p:spPr>
          <a:xfrm>
            <a:off x="4354513" y="4057650"/>
            <a:ext cx="12779375" cy="10955338"/>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4" name="Google Shape;184;g36eef48a4c5_0_61:notes"/>
          <p:cNvSpPr txBox="1">
            <a:spLocks noGrp="1"/>
          </p:cNvSpPr>
          <p:nvPr>
            <p:ph type="body" idx="1"/>
          </p:nvPr>
        </p:nvSpPr>
        <p:spPr>
          <a:xfrm>
            <a:off x="2148350" y="15619969"/>
            <a:ext cx="17191800" cy="12781500"/>
          </a:xfrm>
          <a:prstGeom prst="rect">
            <a:avLst/>
          </a:prstGeom>
        </p:spPr>
        <p:txBody>
          <a:bodyPr spcFirstLastPara="1" wrap="square" lIns="304575" tIns="152275" rIns="304575" bIns="152275" anchor="t" anchorCtr="0">
            <a:noAutofit/>
          </a:bodyPr>
          <a:lstStyle/>
          <a:p>
            <a:pPr marL="0" lvl="0" indent="0" algn="l" rtl="0">
              <a:spcBef>
                <a:spcPts val="0"/>
              </a:spcBef>
              <a:spcAft>
                <a:spcPts val="0"/>
              </a:spcAft>
              <a:buNone/>
            </a:pPr>
            <a:endParaRPr/>
          </a:p>
        </p:txBody>
      </p:sp>
      <p:sp>
        <p:nvSpPr>
          <p:cNvPr id="185" name="Google Shape;185;g36eef48a4c5_0_61:notes"/>
          <p:cNvSpPr txBox="1">
            <a:spLocks noGrp="1"/>
          </p:cNvSpPr>
          <p:nvPr>
            <p:ph type="sldNum" idx="12"/>
          </p:nvPr>
        </p:nvSpPr>
        <p:spPr>
          <a:xfrm>
            <a:off x="12173981" y="30832844"/>
            <a:ext cx="9309600" cy="1628400"/>
          </a:xfrm>
          <a:prstGeom prst="rect">
            <a:avLst/>
          </a:prstGeom>
        </p:spPr>
        <p:txBody>
          <a:bodyPr spcFirstLastPara="1" wrap="square" lIns="304575" tIns="152275" rIns="304575" bIns="15227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2</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1:notes"/>
          <p:cNvSpPr txBox="1">
            <a:spLocks noGrp="1"/>
          </p:cNvSpPr>
          <p:nvPr>
            <p:ph type="body" idx="1"/>
          </p:nvPr>
        </p:nvSpPr>
        <p:spPr>
          <a:xfrm>
            <a:off x="2148350" y="15619969"/>
            <a:ext cx="17191701" cy="12781491"/>
          </a:xfrm>
          <a:prstGeom prst="rect">
            <a:avLst/>
          </a:prstGeom>
        </p:spPr>
        <p:txBody>
          <a:bodyPr spcFirstLastPara="1" wrap="square" lIns="304575" tIns="152275" rIns="304575" bIns="152275" anchor="t" anchorCtr="0">
            <a:noAutofit/>
          </a:bodyPr>
          <a:lstStyle/>
          <a:p>
            <a:pPr marL="0" lvl="0" indent="0" algn="l" rtl="0">
              <a:spcBef>
                <a:spcPts val="0"/>
              </a:spcBef>
              <a:spcAft>
                <a:spcPts val="0"/>
              </a:spcAft>
              <a:buNone/>
            </a:pPr>
            <a:endParaRPr dirty="0"/>
          </a:p>
        </p:txBody>
      </p:sp>
      <p:sp>
        <p:nvSpPr>
          <p:cNvPr id="86" name="Google Shape;86;p1:notes"/>
          <p:cNvSpPr>
            <a:spLocks noGrp="1" noRot="1" noChangeAspect="1"/>
          </p:cNvSpPr>
          <p:nvPr>
            <p:ph type="sldImg" idx="2"/>
          </p:nvPr>
        </p:nvSpPr>
        <p:spPr>
          <a:xfrm>
            <a:off x="4354513" y="4057650"/>
            <a:ext cx="12779375" cy="10955338"/>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g36f01614732_0_24:notes"/>
          <p:cNvSpPr>
            <a:spLocks noGrp="1" noRot="1" noChangeAspect="1"/>
          </p:cNvSpPr>
          <p:nvPr>
            <p:ph type="sldImg" idx="2"/>
          </p:nvPr>
        </p:nvSpPr>
        <p:spPr>
          <a:xfrm>
            <a:off x="4354513" y="4057650"/>
            <a:ext cx="12779375" cy="10955338"/>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6" name="Google Shape;226;g36f01614732_0_24:notes"/>
          <p:cNvSpPr txBox="1">
            <a:spLocks noGrp="1"/>
          </p:cNvSpPr>
          <p:nvPr>
            <p:ph type="body" idx="1"/>
          </p:nvPr>
        </p:nvSpPr>
        <p:spPr>
          <a:xfrm>
            <a:off x="2148350" y="15619969"/>
            <a:ext cx="17191800" cy="12781500"/>
          </a:xfrm>
          <a:prstGeom prst="rect">
            <a:avLst/>
          </a:prstGeom>
        </p:spPr>
        <p:txBody>
          <a:bodyPr spcFirstLastPara="1" wrap="square" lIns="304575" tIns="152275" rIns="304575" bIns="152275" anchor="t" anchorCtr="0">
            <a:noAutofit/>
          </a:bodyPr>
          <a:lstStyle/>
          <a:p>
            <a:pPr marL="0" lvl="0" indent="0" algn="l" rtl="0">
              <a:spcBef>
                <a:spcPts val="0"/>
              </a:spcBef>
              <a:spcAft>
                <a:spcPts val="0"/>
              </a:spcAft>
              <a:buNone/>
            </a:pPr>
            <a:endParaRPr/>
          </a:p>
        </p:txBody>
      </p:sp>
      <p:sp>
        <p:nvSpPr>
          <p:cNvPr id="227" name="Google Shape;227;g36f01614732_0_24:notes"/>
          <p:cNvSpPr txBox="1">
            <a:spLocks noGrp="1"/>
          </p:cNvSpPr>
          <p:nvPr>
            <p:ph type="sldNum" idx="12"/>
          </p:nvPr>
        </p:nvSpPr>
        <p:spPr>
          <a:xfrm>
            <a:off x="12173981" y="30832844"/>
            <a:ext cx="9309600" cy="1628400"/>
          </a:xfrm>
          <a:prstGeom prst="rect">
            <a:avLst/>
          </a:prstGeom>
        </p:spPr>
        <p:txBody>
          <a:bodyPr spcFirstLastPara="1" wrap="square" lIns="304575" tIns="152275" rIns="304575" bIns="15227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3</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5"/>
        <p:cNvGrpSpPr/>
        <p:nvPr/>
      </p:nvGrpSpPr>
      <p:grpSpPr>
        <a:xfrm>
          <a:off x="0" y="0"/>
          <a:ext cx="0" cy="0"/>
          <a:chOff x="0" y="0"/>
          <a:chExt cx="0" cy="0"/>
        </a:xfrm>
      </p:grpSpPr>
      <p:sp>
        <p:nvSpPr>
          <p:cNvPr id="16" name="Google Shape;16;p2"/>
          <p:cNvSpPr txBox="1">
            <a:spLocks noGrp="1"/>
          </p:cNvSpPr>
          <p:nvPr>
            <p:ph type="ctrTitle"/>
          </p:nvPr>
        </p:nvSpPr>
        <p:spPr>
          <a:xfrm>
            <a:off x="2880360" y="5387342"/>
            <a:ext cx="32644080" cy="11460480"/>
          </a:xfrm>
          <a:prstGeom prst="rect">
            <a:avLst/>
          </a:prstGeom>
          <a:noFill/>
          <a:ln>
            <a:noFill/>
          </a:ln>
        </p:spPr>
        <p:txBody>
          <a:bodyPr spcFirstLastPara="1" wrap="square" lIns="91425" tIns="45700" rIns="91425" bIns="45700" anchor="b" anchorCtr="0">
            <a:noAutofit/>
          </a:bodyPr>
          <a:lstStyle>
            <a:lvl1pPr marR="0" lvl="0" algn="ctr" rtl="0">
              <a:lnSpc>
                <a:spcPct val="90000"/>
              </a:lnSpc>
              <a:spcBef>
                <a:spcPts val="0"/>
              </a:spcBef>
              <a:spcAft>
                <a:spcPts val="0"/>
              </a:spcAft>
              <a:buClr>
                <a:schemeClr val="dk1"/>
              </a:buClr>
              <a:buSzPts val="25200"/>
              <a:buFont typeface="Calibri"/>
              <a:buNone/>
              <a:defRPr sz="252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7" name="Google Shape;17;p2"/>
          <p:cNvSpPr txBox="1">
            <a:spLocks noGrp="1"/>
          </p:cNvSpPr>
          <p:nvPr>
            <p:ph type="subTitle" idx="1"/>
          </p:nvPr>
        </p:nvSpPr>
        <p:spPr>
          <a:xfrm>
            <a:off x="4800600" y="17289781"/>
            <a:ext cx="28803600" cy="7947658"/>
          </a:xfrm>
          <a:prstGeom prst="rect">
            <a:avLst/>
          </a:prstGeom>
          <a:noFill/>
          <a:ln>
            <a:noFill/>
          </a:ln>
        </p:spPr>
        <p:txBody>
          <a:bodyPr spcFirstLastPara="1" wrap="square" lIns="91425" tIns="45700" rIns="91425" bIns="45700" anchor="t" anchorCtr="0">
            <a:noAutofit/>
          </a:bodyPr>
          <a:lstStyle>
            <a:lvl1pPr marR="0" lvl="0" algn="ctr" rtl="0">
              <a:lnSpc>
                <a:spcPct val="90000"/>
              </a:lnSpc>
              <a:spcBef>
                <a:spcPts val="4200"/>
              </a:spcBef>
              <a:spcAft>
                <a:spcPts val="0"/>
              </a:spcAft>
              <a:buClr>
                <a:schemeClr val="dk1"/>
              </a:buClr>
              <a:buSzPts val="10080"/>
              <a:buFont typeface="Arial"/>
              <a:buNone/>
              <a:defRPr sz="10080" b="0" i="0" u="none" strike="noStrike" cap="none">
                <a:solidFill>
                  <a:schemeClr val="dk1"/>
                </a:solidFill>
                <a:latin typeface="Calibri"/>
                <a:ea typeface="Calibri"/>
                <a:cs typeface="Calibri"/>
                <a:sym typeface="Calibri"/>
              </a:defRPr>
            </a:lvl1pPr>
            <a:lvl2pPr marR="0" lvl="1" algn="ctr" rtl="0">
              <a:lnSpc>
                <a:spcPct val="90000"/>
              </a:lnSpc>
              <a:spcBef>
                <a:spcPts val="2100"/>
              </a:spcBef>
              <a:spcAft>
                <a:spcPts val="0"/>
              </a:spcAft>
              <a:buClr>
                <a:schemeClr val="dk1"/>
              </a:buClr>
              <a:buSzPts val="8400"/>
              <a:buFont typeface="Arial"/>
              <a:buNone/>
              <a:defRPr sz="8400" b="0" i="0" u="none" strike="noStrike" cap="none">
                <a:solidFill>
                  <a:schemeClr val="dk1"/>
                </a:solidFill>
                <a:latin typeface="Calibri"/>
                <a:ea typeface="Calibri"/>
                <a:cs typeface="Calibri"/>
                <a:sym typeface="Calibri"/>
              </a:defRPr>
            </a:lvl2pPr>
            <a:lvl3pPr marR="0" lvl="2" algn="ctr" rtl="0">
              <a:lnSpc>
                <a:spcPct val="90000"/>
              </a:lnSpc>
              <a:spcBef>
                <a:spcPts val="2100"/>
              </a:spcBef>
              <a:spcAft>
                <a:spcPts val="0"/>
              </a:spcAft>
              <a:buClr>
                <a:schemeClr val="dk1"/>
              </a:buClr>
              <a:buSzPts val="7560"/>
              <a:buFont typeface="Arial"/>
              <a:buNone/>
              <a:defRPr sz="7560" b="0" i="0" u="none" strike="noStrike" cap="none">
                <a:solidFill>
                  <a:schemeClr val="dk1"/>
                </a:solidFill>
                <a:latin typeface="Calibri"/>
                <a:ea typeface="Calibri"/>
                <a:cs typeface="Calibri"/>
                <a:sym typeface="Calibri"/>
              </a:defRPr>
            </a:lvl3pPr>
            <a:lvl4pPr marR="0" lvl="3" algn="ctr" rtl="0">
              <a:lnSpc>
                <a:spcPct val="90000"/>
              </a:lnSpc>
              <a:spcBef>
                <a:spcPts val="2100"/>
              </a:spcBef>
              <a:spcAft>
                <a:spcPts val="0"/>
              </a:spcAft>
              <a:buClr>
                <a:schemeClr val="dk1"/>
              </a:buClr>
              <a:buSzPts val="6720"/>
              <a:buFont typeface="Arial"/>
              <a:buNone/>
              <a:defRPr sz="6719" b="0" i="0" u="none" strike="noStrike" cap="none">
                <a:solidFill>
                  <a:schemeClr val="dk1"/>
                </a:solidFill>
                <a:latin typeface="Calibri"/>
                <a:ea typeface="Calibri"/>
                <a:cs typeface="Calibri"/>
                <a:sym typeface="Calibri"/>
              </a:defRPr>
            </a:lvl4pPr>
            <a:lvl5pPr marR="0" lvl="4" algn="ctr" rtl="0">
              <a:lnSpc>
                <a:spcPct val="90000"/>
              </a:lnSpc>
              <a:spcBef>
                <a:spcPts val="2100"/>
              </a:spcBef>
              <a:spcAft>
                <a:spcPts val="0"/>
              </a:spcAft>
              <a:buClr>
                <a:schemeClr val="dk1"/>
              </a:buClr>
              <a:buSzPts val="6720"/>
              <a:buFont typeface="Arial"/>
              <a:buNone/>
              <a:defRPr sz="6719" b="0" i="0" u="none" strike="noStrike" cap="none">
                <a:solidFill>
                  <a:schemeClr val="dk1"/>
                </a:solidFill>
                <a:latin typeface="Calibri"/>
                <a:ea typeface="Calibri"/>
                <a:cs typeface="Calibri"/>
                <a:sym typeface="Calibri"/>
              </a:defRPr>
            </a:lvl5pPr>
            <a:lvl6pPr marR="0" lvl="5" algn="ctr" rtl="0">
              <a:lnSpc>
                <a:spcPct val="90000"/>
              </a:lnSpc>
              <a:spcBef>
                <a:spcPts val="2100"/>
              </a:spcBef>
              <a:spcAft>
                <a:spcPts val="0"/>
              </a:spcAft>
              <a:buClr>
                <a:schemeClr val="dk1"/>
              </a:buClr>
              <a:buSzPts val="6720"/>
              <a:buFont typeface="Arial"/>
              <a:buNone/>
              <a:defRPr sz="6719" b="0" i="0" u="none" strike="noStrike" cap="none">
                <a:solidFill>
                  <a:schemeClr val="dk1"/>
                </a:solidFill>
                <a:latin typeface="Calibri"/>
                <a:ea typeface="Calibri"/>
                <a:cs typeface="Calibri"/>
                <a:sym typeface="Calibri"/>
              </a:defRPr>
            </a:lvl6pPr>
            <a:lvl7pPr marR="0" lvl="6" algn="ctr" rtl="0">
              <a:lnSpc>
                <a:spcPct val="90000"/>
              </a:lnSpc>
              <a:spcBef>
                <a:spcPts val="2100"/>
              </a:spcBef>
              <a:spcAft>
                <a:spcPts val="0"/>
              </a:spcAft>
              <a:buClr>
                <a:schemeClr val="dk1"/>
              </a:buClr>
              <a:buSzPts val="6720"/>
              <a:buFont typeface="Arial"/>
              <a:buNone/>
              <a:defRPr sz="6719" b="0" i="0" u="none" strike="noStrike" cap="none">
                <a:solidFill>
                  <a:schemeClr val="dk1"/>
                </a:solidFill>
                <a:latin typeface="Calibri"/>
                <a:ea typeface="Calibri"/>
                <a:cs typeface="Calibri"/>
                <a:sym typeface="Calibri"/>
              </a:defRPr>
            </a:lvl7pPr>
            <a:lvl8pPr marR="0" lvl="7" algn="ctr" rtl="0">
              <a:lnSpc>
                <a:spcPct val="90000"/>
              </a:lnSpc>
              <a:spcBef>
                <a:spcPts val="2100"/>
              </a:spcBef>
              <a:spcAft>
                <a:spcPts val="0"/>
              </a:spcAft>
              <a:buClr>
                <a:schemeClr val="dk1"/>
              </a:buClr>
              <a:buSzPts val="6720"/>
              <a:buFont typeface="Arial"/>
              <a:buNone/>
              <a:defRPr sz="6719" b="0" i="0" u="none" strike="noStrike" cap="none">
                <a:solidFill>
                  <a:schemeClr val="dk1"/>
                </a:solidFill>
                <a:latin typeface="Calibri"/>
                <a:ea typeface="Calibri"/>
                <a:cs typeface="Calibri"/>
                <a:sym typeface="Calibri"/>
              </a:defRPr>
            </a:lvl8pPr>
            <a:lvl9pPr marR="0" lvl="8" algn="ctr" rtl="0">
              <a:lnSpc>
                <a:spcPct val="90000"/>
              </a:lnSpc>
              <a:spcBef>
                <a:spcPts val="2100"/>
              </a:spcBef>
              <a:spcAft>
                <a:spcPts val="0"/>
              </a:spcAft>
              <a:buClr>
                <a:schemeClr val="dk1"/>
              </a:buClr>
              <a:buSzPts val="6720"/>
              <a:buFont typeface="Arial"/>
              <a:buNone/>
              <a:defRPr sz="6719"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dt" idx="10"/>
          </p:nvPr>
        </p:nvSpPr>
        <p:spPr>
          <a:xfrm>
            <a:off x="2640330" y="30510488"/>
            <a:ext cx="8641080" cy="1752600"/>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504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ftr" idx="11"/>
          </p:nvPr>
        </p:nvSpPr>
        <p:spPr>
          <a:xfrm>
            <a:off x="12721590" y="30510488"/>
            <a:ext cx="12961620" cy="1752600"/>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504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0" name="Google Shape;20;p2"/>
          <p:cNvSpPr txBox="1">
            <a:spLocks noGrp="1"/>
          </p:cNvSpPr>
          <p:nvPr>
            <p:ph type="sldNum" idx="12"/>
          </p:nvPr>
        </p:nvSpPr>
        <p:spPr>
          <a:xfrm>
            <a:off x="27123391" y="30510488"/>
            <a:ext cx="8641080" cy="17526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5040" b="0" i="0" u="none" strike="noStrike" cap="none">
                <a:solidFill>
                  <a:srgbClr val="888888"/>
                </a:solidFill>
                <a:latin typeface="Calibri"/>
                <a:ea typeface="Calibri"/>
                <a:cs typeface="Calibri"/>
                <a:sym typeface="Calibri"/>
              </a:defRPr>
            </a:lvl1pPr>
            <a:lvl2pPr marL="0" marR="0" lvl="1" indent="0" algn="r" rtl="0">
              <a:spcBef>
                <a:spcPts val="0"/>
              </a:spcBef>
              <a:buNone/>
              <a:defRPr sz="5040" b="0" i="0" u="none" strike="noStrike" cap="none">
                <a:solidFill>
                  <a:srgbClr val="888888"/>
                </a:solidFill>
                <a:latin typeface="Calibri"/>
                <a:ea typeface="Calibri"/>
                <a:cs typeface="Calibri"/>
                <a:sym typeface="Calibri"/>
              </a:defRPr>
            </a:lvl2pPr>
            <a:lvl3pPr marL="0" marR="0" lvl="2" indent="0" algn="r" rtl="0">
              <a:spcBef>
                <a:spcPts val="0"/>
              </a:spcBef>
              <a:buNone/>
              <a:defRPr sz="5040" b="0" i="0" u="none" strike="noStrike" cap="none">
                <a:solidFill>
                  <a:srgbClr val="888888"/>
                </a:solidFill>
                <a:latin typeface="Calibri"/>
                <a:ea typeface="Calibri"/>
                <a:cs typeface="Calibri"/>
                <a:sym typeface="Calibri"/>
              </a:defRPr>
            </a:lvl3pPr>
            <a:lvl4pPr marL="0" marR="0" lvl="3" indent="0" algn="r" rtl="0">
              <a:spcBef>
                <a:spcPts val="0"/>
              </a:spcBef>
              <a:buNone/>
              <a:defRPr sz="5040" b="0" i="0" u="none" strike="noStrike" cap="none">
                <a:solidFill>
                  <a:srgbClr val="888888"/>
                </a:solidFill>
                <a:latin typeface="Calibri"/>
                <a:ea typeface="Calibri"/>
                <a:cs typeface="Calibri"/>
                <a:sym typeface="Calibri"/>
              </a:defRPr>
            </a:lvl4pPr>
            <a:lvl5pPr marL="0" marR="0" lvl="4" indent="0" algn="r" rtl="0">
              <a:spcBef>
                <a:spcPts val="0"/>
              </a:spcBef>
              <a:buNone/>
              <a:defRPr sz="5040" b="0" i="0" u="none" strike="noStrike" cap="none">
                <a:solidFill>
                  <a:srgbClr val="888888"/>
                </a:solidFill>
                <a:latin typeface="Calibri"/>
                <a:ea typeface="Calibri"/>
                <a:cs typeface="Calibri"/>
                <a:sym typeface="Calibri"/>
              </a:defRPr>
            </a:lvl5pPr>
            <a:lvl6pPr marL="0" marR="0" lvl="5" indent="0" algn="r" rtl="0">
              <a:spcBef>
                <a:spcPts val="0"/>
              </a:spcBef>
              <a:buNone/>
              <a:defRPr sz="5040" b="0" i="0" u="none" strike="noStrike" cap="none">
                <a:solidFill>
                  <a:srgbClr val="888888"/>
                </a:solidFill>
                <a:latin typeface="Calibri"/>
                <a:ea typeface="Calibri"/>
                <a:cs typeface="Calibri"/>
                <a:sym typeface="Calibri"/>
              </a:defRPr>
            </a:lvl6pPr>
            <a:lvl7pPr marL="0" marR="0" lvl="6" indent="0" algn="r" rtl="0">
              <a:spcBef>
                <a:spcPts val="0"/>
              </a:spcBef>
              <a:buNone/>
              <a:defRPr sz="5040" b="0" i="0" u="none" strike="noStrike" cap="none">
                <a:solidFill>
                  <a:srgbClr val="888888"/>
                </a:solidFill>
                <a:latin typeface="Calibri"/>
                <a:ea typeface="Calibri"/>
                <a:cs typeface="Calibri"/>
                <a:sym typeface="Calibri"/>
              </a:defRPr>
            </a:lvl7pPr>
            <a:lvl8pPr marL="0" marR="0" lvl="7" indent="0" algn="r" rtl="0">
              <a:spcBef>
                <a:spcPts val="0"/>
              </a:spcBef>
              <a:buNone/>
              <a:defRPr sz="5040" b="0" i="0" u="none" strike="noStrike" cap="none">
                <a:solidFill>
                  <a:srgbClr val="888888"/>
                </a:solidFill>
                <a:latin typeface="Calibri"/>
                <a:ea typeface="Calibri"/>
                <a:cs typeface="Calibri"/>
                <a:sym typeface="Calibri"/>
              </a:defRPr>
            </a:lvl8pPr>
            <a:lvl9pPr marL="0" marR="0" lvl="8" indent="0" algn="r" rtl="0">
              <a:spcBef>
                <a:spcPts val="0"/>
              </a:spcBef>
              <a:buNone/>
              <a:defRPr sz="504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2"/>
        <p:cNvGrpSpPr/>
        <p:nvPr/>
      </p:nvGrpSpPr>
      <p:grpSpPr>
        <a:xfrm>
          <a:off x="0" y="0"/>
          <a:ext cx="0" cy="0"/>
          <a:chOff x="0" y="0"/>
          <a:chExt cx="0" cy="0"/>
        </a:xfrm>
      </p:grpSpPr>
      <p:sp>
        <p:nvSpPr>
          <p:cNvPr id="73" name="Google Shape;73;p11"/>
          <p:cNvSpPr txBox="1">
            <a:spLocks noGrp="1"/>
          </p:cNvSpPr>
          <p:nvPr>
            <p:ph type="title"/>
          </p:nvPr>
        </p:nvSpPr>
        <p:spPr>
          <a:xfrm>
            <a:off x="2640330" y="1752607"/>
            <a:ext cx="33124140" cy="6362702"/>
          </a:xfrm>
          <a:prstGeom prst="rect">
            <a:avLst/>
          </a:prstGeom>
          <a:noFill/>
          <a:ln>
            <a:noFill/>
          </a:ln>
        </p:spPr>
        <p:txBody>
          <a:bodyPr spcFirstLastPara="1" wrap="square" lIns="91425" tIns="45700" rIns="91425" bIns="45700" anchor="ctr" anchorCtr="0">
            <a:noAutofit/>
          </a:bodyPr>
          <a:lstStyle>
            <a:lvl1pPr marR="0" lvl="0" algn="l" rtl="0">
              <a:lnSpc>
                <a:spcPct val="90000"/>
              </a:lnSpc>
              <a:spcBef>
                <a:spcPts val="0"/>
              </a:spcBef>
              <a:spcAft>
                <a:spcPts val="0"/>
              </a:spcAft>
              <a:buClr>
                <a:schemeClr val="dk1"/>
              </a:buClr>
              <a:buSzPts val="18479"/>
              <a:buFont typeface="Calibri"/>
              <a:buNone/>
              <a:defRPr sz="18479"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4" name="Google Shape;74;p11"/>
          <p:cNvSpPr txBox="1">
            <a:spLocks noGrp="1"/>
          </p:cNvSpPr>
          <p:nvPr>
            <p:ph type="body" idx="1"/>
          </p:nvPr>
        </p:nvSpPr>
        <p:spPr>
          <a:xfrm rot="5400000">
            <a:off x="8759188" y="2644141"/>
            <a:ext cx="20886422" cy="33124140"/>
          </a:xfrm>
          <a:prstGeom prst="rect">
            <a:avLst/>
          </a:prstGeom>
          <a:noFill/>
          <a:ln>
            <a:noFill/>
          </a:ln>
        </p:spPr>
        <p:txBody>
          <a:bodyPr spcFirstLastPara="1" wrap="square" lIns="91425" tIns="45700" rIns="91425" bIns="45700" anchor="t" anchorCtr="0">
            <a:noAutofit/>
          </a:bodyPr>
          <a:lstStyle>
            <a:lvl1pPr marL="457200" marR="0" lvl="0" indent="-975296" algn="l" rtl="0">
              <a:lnSpc>
                <a:spcPct val="90000"/>
              </a:lnSpc>
              <a:spcBef>
                <a:spcPts val="4200"/>
              </a:spcBef>
              <a:spcAft>
                <a:spcPts val="0"/>
              </a:spcAft>
              <a:buClr>
                <a:schemeClr val="dk1"/>
              </a:buClr>
              <a:buSzPts val="11759"/>
              <a:buFont typeface="Arial"/>
              <a:buChar char="•"/>
              <a:defRPr sz="11759" b="0" i="0" u="none" strike="noStrike" cap="none">
                <a:solidFill>
                  <a:schemeClr val="dk1"/>
                </a:solidFill>
                <a:latin typeface="Calibri"/>
                <a:ea typeface="Calibri"/>
                <a:cs typeface="Calibri"/>
                <a:sym typeface="Calibri"/>
              </a:defRPr>
            </a:lvl1pPr>
            <a:lvl2pPr marL="914400" marR="0" lvl="1" indent="-868680" algn="l" rtl="0">
              <a:lnSpc>
                <a:spcPct val="90000"/>
              </a:lnSpc>
              <a:spcBef>
                <a:spcPts val="2100"/>
              </a:spcBef>
              <a:spcAft>
                <a:spcPts val="0"/>
              </a:spcAft>
              <a:buClr>
                <a:schemeClr val="dk1"/>
              </a:buClr>
              <a:buSzPts val="10080"/>
              <a:buFont typeface="Arial"/>
              <a:buChar char="•"/>
              <a:defRPr sz="10080" b="0" i="0" u="none" strike="noStrike" cap="none">
                <a:solidFill>
                  <a:schemeClr val="dk1"/>
                </a:solidFill>
                <a:latin typeface="Calibri"/>
                <a:ea typeface="Calibri"/>
                <a:cs typeface="Calibri"/>
                <a:sym typeface="Calibri"/>
              </a:defRPr>
            </a:lvl2pPr>
            <a:lvl3pPr marL="1371600" marR="0" lvl="2" indent="-762000" algn="l" rtl="0">
              <a:lnSpc>
                <a:spcPct val="90000"/>
              </a:lnSpc>
              <a:spcBef>
                <a:spcPts val="2100"/>
              </a:spcBef>
              <a:spcAft>
                <a:spcPts val="0"/>
              </a:spcAft>
              <a:buClr>
                <a:schemeClr val="dk1"/>
              </a:buClr>
              <a:buSzPts val="8400"/>
              <a:buFont typeface="Arial"/>
              <a:buChar char="•"/>
              <a:defRPr sz="8400" b="0" i="0" u="none" strike="noStrike" cap="none">
                <a:solidFill>
                  <a:schemeClr val="dk1"/>
                </a:solidFill>
                <a:latin typeface="Calibri"/>
                <a:ea typeface="Calibri"/>
                <a:cs typeface="Calibri"/>
                <a:sym typeface="Calibri"/>
              </a:defRPr>
            </a:lvl3pPr>
            <a:lvl4pPr marL="1828800" marR="0" lvl="3" indent="-708660" algn="l" rtl="0">
              <a:lnSpc>
                <a:spcPct val="90000"/>
              </a:lnSpc>
              <a:spcBef>
                <a:spcPts val="2100"/>
              </a:spcBef>
              <a:spcAft>
                <a:spcPts val="0"/>
              </a:spcAft>
              <a:buClr>
                <a:schemeClr val="dk1"/>
              </a:buClr>
              <a:buSzPts val="7560"/>
              <a:buFont typeface="Arial"/>
              <a:buChar char="•"/>
              <a:defRPr sz="7560" b="0" i="0" u="none" strike="noStrike" cap="none">
                <a:solidFill>
                  <a:schemeClr val="dk1"/>
                </a:solidFill>
                <a:latin typeface="Calibri"/>
                <a:ea typeface="Calibri"/>
                <a:cs typeface="Calibri"/>
                <a:sym typeface="Calibri"/>
              </a:defRPr>
            </a:lvl4pPr>
            <a:lvl5pPr marL="2286000" marR="0" lvl="4" indent="-708660" algn="l" rtl="0">
              <a:lnSpc>
                <a:spcPct val="90000"/>
              </a:lnSpc>
              <a:spcBef>
                <a:spcPts val="2100"/>
              </a:spcBef>
              <a:spcAft>
                <a:spcPts val="0"/>
              </a:spcAft>
              <a:buClr>
                <a:schemeClr val="dk1"/>
              </a:buClr>
              <a:buSzPts val="7560"/>
              <a:buFont typeface="Arial"/>
              <a:buChar char="•"/>
              <a:defRPr sz="7560" b="0" i="0" u="none" strike="noStrike" cap="none">
                <a:solidFill>
                  <a:schemeClr val="dk1"/>
                </a:solidFill>
                <a:latin typeface="Calibri"/>
                <a:ea typeface="Calibri"/>
                <a:cs typeface="Calibri"/>
                <a:sym typeface="Calibri"/>
              </a:defRPr>
            </a:lvl5pPr>
            <a:lvl6pPr marL="2743200" marR="0" lvl="5" indent="-708660" algn="l" rtl="0">
              <a:lnSpc>
                <a:spcPct val="90000"/>
              </a:lnSpc>
              <a:spcBef>
                <a:spcPts val="2100"/>
              </a:spcBef>
              <a:spcAft>
                <a:spcPts val="0"/>
              </a:spcAft>
              <a:buClr>
                <a:schemeClr val="dk1"/>
              </a:buClr>
              <a:buSzPts val="7560"/>
              <a:buFont typeface="Arial"/>
              <a:buChar char="•"/>
              <a:defRPr sz="7560" b="0" i="0" u="none" strike="noStrike" cap="none">
                <a:solidFill>
                  <a:schemeClr val="dk1"/>
                </a:solidFill>
                <a:latin typeface="Calibri"/>
                <a:ea typeface="Calibri"/>
                <a:cs typeface="Calibri"/>
                <a:sym typeface="Calibri"/>
              </a:defRPr>
            </a:lvl6pPr>
            <a:lvl7pPr marL="3200400" marR="0" lvl="6" indent="-708660" algn="l" rtl="0">
              <a:lnSpc>
                <a:spcPct val="90000"/>
              </a:lnSpc>
              <a:spcBef>
                <a:spcPts val="2100"/>
              </a:spcBef>
              <a:spcAft>
                <a:spcPts val="0"/>
              </a:spcAft>
              <a:buClr>
                <a:schemeClr val="dk1"/>
              </a:buClr>
              <a:buSzPts val="7560"/>
              <a:buFont typeface="Arial"/>
              <a:buChar char="•"/>
              <a:defRPr sz="7560" b="0" i="0" u="none" strike="noStrike" cap="none">
                <a:solidFill>
                  <a:schemeClr val="dk1"/>
                </a:solidFill>
                <a:latin typeface="Calibri"/>
                <a:ea typeface="Calibri"/>
                <a:cs typeface="Calibri"/>
                <a:sym typeface="Calibri"/>
              </a:defRPr>
            </a:lvl7pPr>
            <a:lvl8pPr marL="3657600" marR="0" lvl="7" indent="-708660" algn="l" rtl="0">
              <a:lnSpc>
                <a:spcPct val="90000"/>
              </a:lnSpc>
              <a:spcBef>
                <a:spcPts val="2100"/>
              </a:spcBef>
              <a:spcAft>
                <a:spcPts val="0"/>
              </a:spcAft>
              <a:buClr>
                <a:schemeClr val="dk1"/>
              </a:buClr>
              <a:buSzPts val="7560"/>
              <a:buFont typeface="Arial"/>
              <a:buChar char="•"/>
              <a:defRPr sz="7560" b="0" i="0" u="none" strike="noStrike" cap="none">
                <a:solidFill>
                  <a:schemeClr val="dk1"/>
                </a:solidFill>
                <a:latin typeface="Calibri"/>
                <a:ea typeface="Calibri"/>
                <a:cs typeface="Calibri"/>
                <a:sym typeface="Calibri"/>
              </a:defRPr>
            </a:lvl8pPr>
            <a:lvl9pPr marL="4114800" marR="0" lvl="8" indent="-708659" algn="l" rtl="0">
              <a:lnSpc>
                <a:spcPct val="90000"/>
              </a:lnSpc>
              <a:spcBef>
                <a:spcPts val="2100"/>
              </a:spcBef>
              <a:spcAft>
                <a:spcPts val="0"/>
              </a:spcAft>
              <a:buClr>
                <a:schemeClr val="dk1"/>
              </a:buClr>
              <a:buSzPts val="7560"/>
              <a:buFont typeface="Arial"/>
              <a:buChar char="•"/>
              <a:defRPr sz="7560" b="0" i="0" u="none" strike="noStrike" cap="none">
                <a:solidFill>
                  <a:schemeClr val="dk1"/>
                </a:solidFill>
                <a:latin typeface="Calibri"/>
                <a:ea typeface="Calibri"/>
                <a:cs typeface="Calibri"/>
                <a:sym typeface="Calibri"/>
              </a:defRPr>
            </a:lvl9pPr>
          </a:lstStyle>
          <a:p>
            <a:endParaRPr/>
          </a:p>
        </p:txBody>
      </p:sp>
      <p:sp>
        <p:nvSpPr>
          <p:cNvPr id="75" name="Google Shape;75;p11"/>
          <p:cNvSpPr txBox="1">
            <a:spLocks noGrp="1"/>
          </p:cNvSpPr>
          <p:nvPr>
            <p:ph type="dt" idx="10"/>
          </p:nvPr>
        </p:nvSpPr>
        <p:spPr>
          <a:xfrm>
            <a:off x="2640330" y="30510488"/>
            <a:ext cx="8641080" cy="1752600"/>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504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76" name="Google Shape;76;p11"/>
          <p:cNvSpPr txBox="1">
            <a:spLocks noGrp="1"/>
          </p:cNvSpPr>
          <p:nvPr>
            <p:ph type="ftr" idx="11"/>
          </p:nvPr>
        </p:nvSpPr>
        <p:spPr>
          <a:xfrm>
            <a:off x="12721590" y="30510488"/>
            <a:ext cx="12961620" cy="1752600"/>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504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sldNum" idx="12"/>
          </p:nvPr>
        </p:nvSpPr>
        <p:spPr>
          <a:xfrm>
            <a:off x="27123391" y="30510488"/>
            <a:ext cx="8641080" cy="17526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5040" b="0" i="0" u="none" strike="noStrike" cap="none">
                <a:solidFill>
                  <a:srgbClr val="888888"/>
                </a:solidFill>
                <a:latin typeface="Calibri"/>
                <a:ea typeface="Calibri"/>
                <a:cs typeface="Calibri"/>
                <a:sym typeface="Calibri"/>
              </a:defRPr>
            </a:lvl1pPr>
            <a:lvl2pPr marL="0" marR="0" lvl="1" indent="0" algn="r" rtl="0">
              <a:spcBef>
                <a:spcPts val="0"/>
              </a:spcBef>
              <a:buNone/>
              <a:defRPr sz="5040" b="0" i="0" u="none" strike="noStrike" cap="none">
                <a:solidFill>
                  <a:srgbClr val="888888"/>
                </a:solidFill>
                <a:latin typeface="Calibri"/>
                <a:ea typeface="Calibri"/>
                <a:cs typeface="Calibri"/>
                <a:sym typeface="Calibri"/>
              </a:defRPr>
            </a:lvl2pPr>
            <a:lvl3pPr marL="0" marR="0" lvl="2" indent="0" algn="r" rtl="0">
              <a:spcBef>
                <a:spcPts val="0"/>
              </a:spcBef>
              <a:buNone/>
              <a:defRPr sz="5040" b="0" i="0" u="none" strike="noStrike" cap="none">
                <a:solidFill>
                  <a:srgbClr val="888888"/>
                </a:solidFill>
                <a:latin typeface="Calibri"/>
                <a:ea typeface="Calibri"/>
                <a:cs typeface="Calibri"/>
                <a:sym typeface="Calibri"/>
              </a:defRPr>
            </a:lvl3pPr>
            <a:lvl4pPr marL="0" marR="0" lvl="3" indent="0" algn="r" rtl="0">
              <a:spcBef>
                <a:spcPts val="0"/>
              </a:spcBef>
              <a:buNone/>
              <a:defRPr sz="5040" b="0" i="0" u="none" strike="noStrike" cap="none">
                <a:solidFill>
                  <a:srgbClr val="888888"/>
                </a:solidFill>
                <a:latin typeface="Calibri"/>
                <a:ea typeface="Calibri"/>
                <a:cs typeface="Calibri"/>
                <a:sym typeface="Calibri"/>
              </a:defRPr>
            </a:lvl4pPr>
            <a:lvl5pPr marL="0" marR="0" lvl="4" indent="0" algn="r" rtl="0">
              <a:spcBef>
                <a:spcPts val="0"/>
              </a:spcBef>
              <a:buNone/>
              <a:defRPr sz="5040" b="0" i="0" u="none" strike="noStrike" cap="none">
                <a:solidFill>
                  <a:srgbClr val="888888"/>
                </a:solidFill>
                <a:latin typeface="Calibri"/>
                <a:ea typeface="Calibri"/>
                <a:cs typeface="Calibri"/>
                <a:sym typeface="Calibri"/>
              </a:defRPr>
            </a:lvl5pPr>
            <a:lvl6pPr marL="0" marR="0" lvl="5" indent="0" algn="r" rtl="0">
              <a:spcBef>
                <a:spcPts val="0"/>
              </a:spcBef>
              <a:buNone/>
              <a:defRPr sz="5040" b="0" i="0" u="none" strike="noStrike" cap="none">
                <a:solidFill>
                  <a:srgbClr val="888888"/>
                </a:solidFill>
                <a:latin typeface="Calibri"/>
                <a:ea typeface="Calibri"/>
                <a:cs typeface="Calibri"/>
                <a:sym typeface="Calibri"/>
              </a:defRPr>
            </a:lvl6pPr>
            <a:lvl7pPr marL="0" marR="0" lvl="6" indent="0" algn="r" rtl="0">
              <a:spcBef>
                <a:spcPts val="0"/>
              </a:spcBef>
              <a:buNone/>
              <a:defRPr sz="5040" b="0" i="0" u="none" strike="noStrike" cap="none">
                <a:solidFill>
                  <a:srgbClr val="888888"/>
                </a:solidFill>
                <a:latin typeface="Calibri"/>
                <a:ea typeface="Calibri"/>
                <a:cs typeface="Calibri"/>
                <a:sym typeface="Calibri"/>
              </a:defRPr>
            </a:lvl7pPr>
            <a:lvl8pPr marL="0" marR="0" lvl="7" indent="0" algn="r" rtl="0">
              <a:spcBef>
                <a:spcPts val="0"/>
              </a:spcBef>
              <a:buNone/>
              <a:defRPr sz="5040" b="0" i="0" u="none" strike="noStrike" cap="none">
                <a:solidFill>
                  <a:srgbClr val="888888"/>
                </a:solidFill>
                <a:latin typeface="Calibri"/>
                <a:ea typeface="Calibri"/>
                <a:cs typeface="Calibri"/>
                <a:sym typeface="Calibri"/>
              </a:defRPr>
            </a:lvl8pPr>
            <a:lvl9pPr marL="0" marR="0" lvl="8" indent="0" algn="r" rtl="0">
              <a:spcBef>
                <a:spcPts val="0"/>
              </a:spcBef>
              <a:buNone/>
              <a:defRPr sz="504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8"/>
        <p:cNvGrpSpPr/>
        <p:nvPr/>
      </p:nvGrpSpPr>
      <p:grpSpPr>
        <a:xfrm>
          <a:off x="0" y="0"/>
          <a:ext cx="0" cy="0"/>
          <a:chOff x="0" y="0"/>
          <a:chExt cx="0" cy="0"/>
        </a:xfrm>
      </p:grpSpPr>
      <p:sp>
        <p:nvSpPr>
          <p:cNvPr id="79" name="Google Shape;79;p12"/>
          <p:cNvSpPr txBox="1">
            <a:spLocks noGrp="1"/>
          </p:cNvSpPr>
          <p:nvPr>
            <p:ph type="title"/>
          </p:nvPr>
        </p:nvSpPr>
        <p:spPr>
          <a:xfrm rot="5400000">
            <a:off x="17675543" y="11560494"/>
            <a:ext cx="27896822" cy="8281035"/>
          </a:xfrm>
          <a:prstGeom prst="rect">
            <a:avLst/>
          </a:prstGeom>
          <a:noFill/>
          <a:ln>
            <a:noFill/>
          </a:ln>
        </p:spPr>
        <p:txBody>
          <a:bodyPr spcFirstLastPara="1" wrap="square" lIns="91425" tIns="45700" rIns="91425" bIns="45700" anchor="ctr" anchorCtr="0">
            <a:noAutofit/>
          </a:bodyPr>
          <a:lstStyle>
            <a:lvl1pPr marR="0" lvl="0" algn="l" rtl="0">
              <a:lnSpc>
                <a:spcPct val="90000"/>
              </a:lnSpc>
              <a:spcBef>
                <a:spcPts val="0"/>
              </a:spcBef>
              <a:spcAft>
                <a:spcPts val="0"/>
              </a:spcAft>
              <a:buClr>
                <a:schemeClr val="dk1"/>
              </a:buClr>
              <a:buSzPts val="18479"/>
              <a:buFont typeface="Calibri"/>
              <a:buNone/>
              <a:defRPr sz="18479"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80" name="Google Shape;80;p12"/>
          <p:cNvSpPr txBox="1">
            <a:spLocks noGrp="1"/>
          </p:cNvSpPr>
          <p:nvPr>
            <p:ph type="body" idx="1"/>
          </p:nvPr>
        </p:nvSpPr>
        <p:spPr>
          <a:xfrm rot="5400000">
            <a:off x="873445" y="3519489"/>
            <a:ext cx="27896822" cy="24363044"/>
          </a:xfrm>
          <a:prstGeom prst="rect">
            <a:avLst/>
          </a:prstGeom>
          <a:noFill/>
          <a:ln>
            <a:noFill/>
          </a:ln>
        </p:spPr>
        <p:txBody>
          <a:bodyPr spcFirstLastPara="1" wrap="square" lIns="91425" tIns="45700" rIns="91425" bIns="45700" anchor="t" anchorCtr="0">
            <a:noAutofit/>
          </a:bodyPr>
          <a:lstStyle>
            <a:lvl1pPr marL="457200" marR="0" lvl="0" indent="-975296" algn="l" rtl="0">
              <a:lnSpc>
                <a:spcPct val="90000"/>
              </a:lnSpc>
              <a:spcBef>
                <a:spcPts val="4200"/>
              </a:spcBef>
              <a:spcAft>
                <a:spcPts val="0"/>
              </a:spcAft>
              <a:buClr>
                <a:schemeClr val="dk1"/>
              </a:buClr>
              <a:buSzPts val="11759"/>
              <a:buFont typeface="Arial"/>
              <a:buChar char="•"/>
              <a:defRPr sz="11759" b="0" i="0" u="none" strike="noStrike" cap="none">
                <a:solidFill>
                  <a:schemeClr val="dk1"/>
                </a:solidFill>
                <a:latin typeface="Calibri"/>
                <a:ea typeface="Calibri"/>
                <a:cs typeface="Calibri"/>
                <a:sym typeface="Calibri"/>
              </a:defRPr>
            </a:lvl1pPr>
            <a:lvl2pPr marL="914400" marR="0" lvl="1" indent="-868680" algn="l" rtl="0">
              <a:lnSpc>
                <a:spcPct val="90000"/>
              </a:lnSpc>
              <a:spcBef>
                <a:spcPts val="2100"/>
              </a:spcBef>
              <a:spcAft>
                <a:spcPts val="0"/>
              </a:spcAft>
              <a:buClr>
                <a:schemeClr val="dk1"/>
              </a:buClr>
              <a:buSzPts val="10080"/>
              <a:buFont typeface="Arial"/>
              <a:buChar char="•"/>
              <a:defRPr sz="10080" b="0" i="0" u="none" strike="noStrike" cap="none">
                <a:solidFill>
                  <a:schemeClr val="dk1"/>
                </a:solidFill>
                <a:latin typeface="Calibri"/>
                <a:ea typeface="Calibri"/>
                <a:cs typeface="Calibri"/>
                <a:sym typeface="Calibri"/>
              </a:defRPr>
            </a:lvl2pPr>
            <a:lvl3pPr marL="1371600" marR="0" lvl="2" indent="-762000" algn="l" rtl="0">
              <a:lnSpc>
                <a:spcPct val="90000"/>
              </a:lnSpc>
              <a:spcBef>
                <a:spcPts val="2100"/>
              </a:spcBef>
              <a:spcAft>
                <a:spcPts val="0"/>
              </a:spcAft>
              <a:buClr>
                <a:schemeClr val="dk1"/>
              </a:buClr>
              <a:buSzPts val="8400"/>
              <a:buFont typeface="Arial"/>
              <a:buChar char="•"/>
              <a:defRPr sz="8400" b="0" i="0" u="none" strike="noStrike" cap="none">
                <a:solidFill>
                  <a:schemeClr val="dk1"/>
                </a:solidFill>
                <a:latin typeface="Calibri"/>
                <a:ea typeface="Calibri"/>
                <a:cs typeface="Calibri"/>
                <a:sym typeface="Calibri"/>
              </a:defRPr>
            </a:lvl3pPr>
            <a:lvl4pPr marL="1828800" marR="0" lvl="3" indent="-708660" algn="l" rtl="0">
              <a:lnSpc>
                <a:spcPct val="90000"/>
              </a:lnSpc>
              <a:spcBef>
                <a:spcPts val="2100"/>
              </a:spcBef>
              <a:spcAft>
                <a:spcPts val="0"/>
              </a:spcAft>
              <a:buClr>
                <a:schemeClr val="dk1"/>
              </a:buClr>
              <a:buSzPts val="7560"/>
              <a:buFont typeface="Arial"/>
              <a:buChar char="•"/>
              <a:defRPr sz="7560" b="0" i="0" u="none" strike="noStrike" cap="none">
                <a:solidFill>
                  <a:schemeClr val="dk1"/>
                </a:solidFill>
                <a:latin typeface="Calibri"/>
                <a:ea typeface="Calibri"/>
                <a:cs typeface="Calibri"/>
                <a:sym typeface="Calibri"/>
              </a:defRPr>
            </a:lvl4pPr>
            <a:lvl5pPr marL="2286000" marR="0" lvl="4" indent="-708660" algn="l" rtl="0">
              <a:lnSpc>
                <a:spcPct val="90000"/>
              </a:lnSpc>
              <a:spcBef>
                <a:spcPts val="2100"/>
              </a:spcBef>
              <a:spcAft>
                <a:spcPts val="0"/>
              </a:spcAft>
              <a:buClr>
                <a:schemeClr val="dk1"/>
              </a:buClr>
              <a:buSzPts val="7560"/>
              <a:buFont typeface="Arial"/>
              <a:buChar char="•"/>
              <a:defRPr sz="7560" b="0" i="0" u="none" strike="noStrike" cap="none">
                <a:solidFill>
                  <a:schemeClr val="dk1"/>
                </a:solidFill>
                <a:latin typeface="Calibri"/>
                <a:ea typeface="Calibri"/>
                <a:cs typeface="Calibri"/>
                <a:sym typeface="Calibri"/>
              </a:defRPr>
            </a:lvl5pPr>
            <a:lvl6pPr marL="2743200" marR="0" lvl="5" indent="-708660" algn="l" rtl="0">
              <a:lnSpc>
                <a:spcPct val="90000"/>
              </a:lnSpc>
              <a:spcBef>
                <a:spcPts val="2100"/>
              </a:spcBef>
              <a:spcAft>
                <a:spcPts val="0"/>
              </a:spcAft>
              <a:buClr>
                <a:schemeClr val="dk1"/>
              </a:buClr>
              <a:buSzPts val="7560"/>
              <a:buFont typeface="Arial"/>
              <a:buChar char="•"/>
              <a:defRPr sz="7560" b="0" i="0" u="none" strike="noStrike" cap="none">
                <a:solidFill>
                  <a:schemeClr val="dk1"/>
                </a:solidFill>
                <a:latin typeface="Calibri"/>
                <a:ea typeface="Calibri"/>
                <a:cs typeface="Calibri"/>
                <a:sym typeface="Calibri"/>
              </a:defRPr>
            </a:lvl6pPr>
            <a:lvl7pPr marL="3200400" marR="0" lvl="6" indent="-708660" algn="l" rtl="0">
              <a:lnSpc>
                <a:spcPct val="90000"/>
              </a:lnSpc>
              <a:spcBef>
                <a:spcPts val="2100"/>
              </a:spcBef>
              <a:spcAft>
                <a:spcPts val="0"/>
              </a:spcAft>
              <a:buClr>
                <a:schemeClr val="dk1"/>
              </a:buClr>
              <a:buSzPts val="7560"/>
              <a:buFont typeface="Arial"/>
              <a:buChar char="•"/>
              <a:defRPr sz="7560" b="0" i="0" u="none" strike="noStrike" cap="none">
                <a:solidFill>
                  <a:schemeClr val="dk1"/>
                </a:solidFill>
                <a:latin typeface="Calibri"/>
                <a:ea typeface="Calibri"/>
                <a:cs typeface="Calibri"/>
                <a:sym typeface="Calibri"/>
              </a:defRPr>
            </a:lvl7pPr>
            <a:lvl8pPr marL="3657600" marR="0" lvl="7" indent="-708660" algn="l" rtl="0">
              <a:lnSpc>
                <a:spcPct val="90000"/>
              </a:lnSpc>
              <a:spcBef>
                <a:spcPts val="2100"/>
              </a:spcBef>
              <a:spcAft>
                <a:spcPts val="0"/>
              </a:spcAft>
              <a:buClr>
                <a:schemeClr val="dk1"/>
              </a:buClr>
              <a:buSzPts val="7560"/>
              <a:buFont typeface="Arial"/>
              <a:buChar char="•"/>
              <a:defRPr sz="7560" b="0" i="0" u="none" strike="noStrike" cap="none">
                <a:solidFill>
                  <a:schemeClr val="dk1"/>
                </a:solidFill>
                <a:latin typeface="Calibri"/>
                <a:ea typeface="Calibri"/>
                <a:cs typeface="Calibri"/>
                <a:sym typeface="Calibri"/>
              </a:defRPr>
            </a:lvl8pPr>
            <a:lvl9pPr marL="4114800" marR="0" lvl="8" indent="-708659" algn="l" rtl="0">
              <a:lnSpc>
                <a:spcPct val="90000"/>
              </a:lnSpc>
              <a:spcBef>
                <a:spcPts val="2100"/>
              </a:spcBef>
              <a:spcAft>
                <a:spcPts val="0"/>
              </a:spcAft>
              <a:buClr>
                <a:schemeClr val="dk1"/>
              </a:buClr>
              <a:buSzPts val="7560"/>
              <a:buFont typeface="Arial"/>
              <a:buChar char="•"/>
              <a:defRPr sz="7560" b="0" i="0" u="none" strike="noStrike" cap="none">
                <a:solidFill>
                  <a:schemeClr val="dk1"/>
                </a:solidFill>
                <a:latin typeface="Calibri"/>
                <a:ea typeface="Calibri"/>
                <a:cs typeface="Calibri"/>
                <a:sym typeface="Calibri"/>
              </a:defRPr>
            </a:lvl9pPr>
          </a:lstStyle>
          <a:p>
            <a:endParaRPr/>
          </a:p>
        </p:txBody>
      </p:sp>
      <p:sp>
        <p:nvSpPr>
          <p:cNvPr id="81" name="Google Shape;81;p12"/>
          <p:cNvSpPr txBox="1">
            <a:spLocks noGrp="1"/>
          </p:cNvSpPr>
          <p:nvPr>
            <p:ph type="dt" idx="10"/>
          </p:nvPr>
        </p:nvSpPr>
        <p:spPr>
          <a:xfrm>
            <a:off x="2640330" y="30510488"/>
            <a:ext cx="8641080" cy="1752600"/>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504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2" name="Google Shape;82;p12"/>
          <p:cNvSpPr txBox="1">
            <a:spLocks noGrp="1"/>
          </p:cNvSpPr>
          <p:nvPr>
            <p:ph type="ftr" idx="11"/>
          </p:nvPr>
        </p:nvSpPr>
        <p:spPr>
          <a:xfrm>
            <a:off x="12721590" y="30510488"/>
            <a:ext cx="12961620" cy="1752600"/>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504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sldNum" idx="12"/>
          </p:nvPr>
        </p:nvSpPr>
        <p:spPr>
          <a:xfrm>
            <a:off x="27123391" y="30510488"/>
            <a:ext cx="8641080" cy="17526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5040" b="0" i="0" u="none" strike="noStrike" cap="none">
                <a:solidFill>
                  <a:srgbClr val="888888"/>
                </a:solidFill>
                <a:latin typeface="Calibri"/>
                <a:ea typeface="Calibri"/>
                <a:cs typeface="Calibri"/>
                <a:sym typeface="Calibri"/>
              </a:defRPr>
            </a:lvl1pPr>
            <a:lvl2pPr marL="0" marR="0" lvl="1" indent="0" algn="r" rtl="0">
              <a:spcBef>
                <a:spcPts val="0"/>
              </a:spcBef>
              <a:buNone/>
              <a:defRPr sz="5040" b="0" i="0" u="none" strike="noStrike" cap="none">
                <a:solidFill>
                  <a:srgbClr val="888888"/>
                </a:solidFill>
                <a:latin typeface="Calibri"/>
                <a:ea typeface="Calibri"/>
                <a:cs typeface="Calibri"/>
                <a:sym typeface="Calibri"/>
              </a:defRPr>
            </a:lvl2pPr>
            <a:lvl3pPr marL="0" marR="0" lvl="2" indent="0" algn="r" rtl="0">
              <a:spcBef>
                <a:spcPts val="0"/>
              </a:spcBef>
              <a:buNone/>
              <a:defRPr sz="5040" b="0" i="0" u="none" strike="noStrike" cap="none">
                <a:solidFill>
                  <a:srgbClr val="888888"/>
                </a:solidFill>
                <a:latin typeface="Calibri"/>
                <a:ea typeface="Calibri"/>
                <a:cs typeface="Calibri"/>
                <a:sym typeface="Calibri"/>
              </a:defRPr>
            </a:lvl3pPr>
            <a:lvl4pPr marL="0" marR="0" lvl="3" indent="0" algn="r" rtl="0">
              <a:spcBef>
                <a:spcPts val="0"/>
              </a:spcBef>
              <a:buNone/>
              <a:defRPr sz="5040" b="0" i="0" u="none" strike="noStrike" cap="none">
                <a:solidFill>
                  <a:srgbClr val="888888"/>
                </a:solidFill>
                <a:latin typeface="Calibri"/>
                <a:ea typeface="Calibri"/>
                <a:cs typeface="Calibri"/>
                <a:sym typeface="Calibri"/>
              </a:defRPr>
            </a:lvl4pPr>
            <a:lvl5pPr marL="0" marR="0" lvl="4" indent="0" algn="r" rtl="0">
              <a:spcBef>
                <a:spcPts val="0"/>
              </a:spcBef>
              <a:buNone/>
              <a:defRPr sz="5040" b="0" i="0" u="none" strike="noStrike" cap="none">
                <a:solidFill>
                  <a:srgbClr val="888888"/>
                </a:solidFill>
                <a:latin typeface="Calibri"/>
                <a:ea typeface="Calibri"/>
                <a:cs typeface="Calibri"/>
                <a:sym typeface="Calibri"/>
              </a:defRPr>
            </a:lvl5pPr>
            <a:lvl6pPr marL="0" marR="0" lvl="5" indent="0" algn="r" rtl="0">
              <a:spcBef>
                <a:spcPts val="0"/>
              </a:spcBef>
              <a:buNone/>
              <a:defRPr sz="5040" b="0" i="0" u="none" strike="noStrike" cap="none">
                <a:solidFill>
                  <a:srgbClr val="888888"/>
                </a:solidFill>
                <a:latin typeface="Calibri"/>
                <a:ea typeface="Calibri"/>
                <a:cs typeface="Calibri"/>
                <a:sym typeface="Calibri"/>
              </a:defRPr>
            </a:lvl6pPr>
            <a:lvl7pPr marL="0" marR="0" lvl="6" indent="0" algn="r" rtl="0">
              <a:spcBef>
                <a:spcPts val="0"/>
              </a:spcBef>
              <a:buNone/>
              <a:defRPr sz="5040" b="0" i="0" u="none" strike="noStrike" cap="none">
                <a:solidFill>
                  <a:srgbClr val="888888"/>
                </a:solidFill>
                <a:latin typeface="Calibri"/>
                <a:ea typeface="Calibri"/>
                <a:cs typeface="Calibri"/>
                <a:sym typeface="Calibri"/>
              </a:defRPr>
            </a:lvl7pPr>
            <a:lvl8pPr marL="0" marR="0" lvl="7" indent="0" algn="r" rtl="0">
              <a:spcBef>
                <a:spcPts val="0"/>
              </a:spcBef>
              <a:buNone/>
              <a:defRPr sz="5040" b="0" i="0" u="none" strike="noStrike" cap="none">
                <a:solidFill>
                  <a:srgbClr val="888888"/>
                </a:solidFill>
                <a:latin typeface="Calibri"/>
                <a:ea typeface="Calibri"/>
                <a:cs typeface="Calibri"/>
                <a:sym typeface="Calibri"/>
              </a:defRPr>
            </a:lvl8pPr>
            <a:lvl9pPr marL="0" marR="0" lvl="8" indent="0" algn="r" rtl="0">
              <a:spcBef>
                <a:spcPts val="0"/>
              </a:spcBef>
              <a:buNone/>
              <a:defRPr sz="504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1"/>
        <p:cNvGrpSpPr/>
        <p:nvPr/>
      </p:nvGrpSpPr>
      <p:grpSpPr>
        <a:xfrm>
          <a:off x="0" y="0"/>
          <a:ext cx="0" cy="0"/>
          <a:chOff x="0" y="0"/>
          <a:chExt cx="0" cy="0"/>
        </a:xfrm>
      </p:grpSpPr>
      <p:sp>
        <p:nvSpPr>
          <p:cNvPr id="22" name="Google Shape;22;p3"/>
          <p:cNvSpPr txBox="1">
            <a:spLocks noGrp="1"/>
          </p:cNvSpPr>
          <p:nvPr>
            <p:ph type="title"/>
          </p:nvPr>
        </p:nvSpPr>
        <p:spPr>
          <a:xfrm>
            <a:off x="2640330" y="1752607"/>
            <a:ext cx="33124140" cy="6362702"/>
          </a:xfrm>
          <a:prstGeom prst="rect">
            <a:avLst/>
          </a:prstGeom>
          <a:noFill/>
          <a:ln>
            <a:noFill/>
          </a:ln>
        </p:spPr>
        <p:txBody>
          <a:bodyPr spcFirstLastPara="1" wrap="square" lIns="91425" tIns="45700" rIns="91425" bIns="45700" anchor="ctr" anchorCtr="0">
            <a:noAutofit/>
          </a:bodyPr>
          <a:lstStyle>
            <a:lvl1pPr marR="0" lvl="0" algn="l" rtl="0">
              <a:lnSpc>
                <a:spcPct val="90000"/>
              </a:lnSpc>
              <a:spcBef>
                <a:spcPts val="0"/>
              </a:spcBef>
              <a:spcAft>
                <a:spcPts val="0"/>
              </a:spcAft>
              <a:buClr>
                <a:schemeClr val="dk1"/>
              </a:buClr>
              <a:buSzPts val="18479"/>
              <a:buFont typeface="Calibri"/>
              <a:buNone/>
              <a:defRPr sz="18479"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3" name="Google Shape;23;p3"/>
          <p:cNvSpPr txBox="1">
            <a:spLocks noGrp="1"/>
          </p:cNvSpPr>
          <p:nvPr>
            <p:ph type="body" idx="1"/>
          </p:nvPr>
        </p:nvSpPr>
        <p:spPr>
          <a:xfrm>
            <a:off x="2640330" y="8763000"/>
            <a:ext cx="33124140" cy="20886422"/>
          </a:xfrm>
          <a:prstGeom prst="rect">
            <a:avLst/>
          </a:prstGeom>
          <a:noFill/>
          <a:ln>
            <a:noFill/>
          </a:ln>
        </p:spPr>
        <p:txBody>
          <a:bodyPr spcFirstLastPara="1" wrap="square" lIns="91425" tIns="45700" rIns="91425" bIns="45700" anchor="t" anchorCtr="0">
            <a:noAutofit/>
          </a:bodyPr>
          <a:lstStyle>
            <a:lvl1pPr marL="457200" marR="0" lvl="0" indent="-975296" algn="l" rtl="0">
              <a:lnSpc>
                <a:spcPct val="90000"/>
              </a:lnSpc>
              <a:spcBef>
                <a:spcPts val="4200"/>
              </a:spcBef>
              <a:spcAft>
                <a:spcPts val="0"/>
              </a:spcAft>
              <a:buClr>
                <a:schemeClr val="dk1"/>
              </a:buClr>
              <a:buSzPts val="11759"/>
              <a:buFont typeface="Arial"/>
              <a:buChar char="•"/>
              <a:defRPr sz="11759" b="0" i="0" u="none" strike="noStrike" cap="none">
                <a:solidFill>
                  <a:schemeClr val="dk1"/>
                </a:solidFill>
                <a:latin typeface="Calibri"/>
                <a:ea typeface="Calibri"/>
                <a:cs typeface="Calibri"/>
                <a:sym typeface="Calibri"/>
              </a:defRPr>
            </a:lvl1pPr>
            <a:lvl2pPr marL="914400" marR="0" lvl="1" indent="-868680" algn="l" rtl="0">
              <a:lnSpc>
                <a:spcPct val="90000"/>
              </a:lnSpc>
              <a:spcBef>
                <a:spcPts val="2100"/>
              </a:spcBef>
              <a:spcAft>
                <a:spcPts val="0"/>
              </a:spcAft>
              <a:buClr>
                <a:schemeClr val="dk1"/>
              </a:buClr>
              <a:buSzPts val="10080"/>
              <a:buFont typeface="Arial"/>
              <a:buChar char="•"/>
              <a:defRPr sz="10080" b="0" i="0" u="none" strike="noStrike" cap="none">
                <a:solidFill>
                  <a:schemeClr val="dk1"/>
                </a:solidFill>
                <a:latin typeface="Calibri"/>
                <a:ea typeface="Calibri"/>
                <a:cs typeface="Calibri"/>
                <a:sym typeface="Calibri"/>
              </a:defRPr>
            </a:lvl2pPr>
            <a:lvl3pPr marL="1371600" marR="0" lvl="2" indent="-762000" algn="l" rtl="0">
              <a:lnSpc>
                <a:spcPct val="90000"/>
              </a:lnSpc>
              <a:spcBef>
                <a:spcPts val="2100"/>
              </a:spcBef>
              <a:spcAft>
                <a:spcPts val="0"/>
              </a:spcAft>
              <a:buClr>
                <a:schemeClr val="dk1"/>
              </a:buClr>
              <a:buSzPts val="8400"/>
              <a:buFont typeface="Arial"/>
              <a:buChar char="•"/>
              <a:defRPr sz="8400" b="0" i="0" u="none" strike="noStrike" cap="none">
                <a:solidFill>
                  <a:schemeClr val="dk1"/>
                </a:solidFill>
                <a:latin typeface="Calibri"/>
                <a:ea typeface="Calibri"/>
                <a:cs typeface="Calibri"/>
                <a:sym typeface="Calibri"/>
              </a:defRPr>
            </a:lvl3pPr>
            <a:lvl4pPr marL="1828800" marR="0" lvl="3" indent="-708660" algn="l" rtl="0">
              <a:lnSpc>
                <a:spcPct val="90000"/>
              </a:lnSpc>
              <a:spcBef>
                <a:spcPts val="2100"/>
              </a:spcBef>
              <a:spcAft>
                <a:spcPts val="0"/>
              </a:spcAft>
              <a:buClr>
                <a:schemeClr val="dk1"/>
              </a:buClr>
              <a:buSzPts val="7560"/>
              <a:buFont typeface="Arial"/>
              <a:buChar char="•"/>
              <a:defRPr sz="7560" b="0" i="0" u="none" strike="noStrike" cap="none">
                <a:solidFill>
                  <a:schemeClr val="dk1"/>
                </a:solidFill>
                <a:latin typeface="Calibri"/>
                <a:ea typeface="Calibri"/>
                <a:cs typeface="Calibri"/>
                <a:sym typeface="Calibri"/>
              </a:defRPr>
            </a:lvl4pPr>
            <a:lvl5pPr marL="2286000" marR="0" lvl="4" indent="-708660" algn="l" rtl="0">
              <a:lnSpc>
                <a:spcPct val="90000"/>
              </a:lnSpc>
              <a:spcBef>
                <a:spcPts val="2100"/>
              </a:spcBef>
              <a:spcAft>
                <a:spcPts val="0"/>
              </a:spcAft>
              <a:buClr>
                <a:schemeClr val="dk1"/>
              </a:buClr>
              <a:buSzPts val="7560"/>
              <a:buFont typeface="Arial"/>
              <a:buChar char="•"/>
              <a:defRPr sz="7560" b="0" i="0" u="none" strike="noStrike" cap="none">
                <a:solidFill>
                  <a:schemeClr val="dk1"/>
                </a:solidFill>
                <a:latin typeface="Calibri"/>
                <a:ea typeface="Calibri"/>
                <a:cs typeface="Calibri"/>
                <a:sym typeface="Calibri"/>
              </a:defRPr>
            </a:lvl5pPr>
            <a:lvl6pPr marL="2743200" marR="0" lvl="5" indent="-708660" algn="l" rtl="0">
              <a:lnSpc>
                <a:spcPct val="90000"/>
              </a:lnSpc>
              <a:spcBef>
                <a:spcPts val="2100"/>
              </a:spcBef>
              <a:spcAft>
                <a:spcPts val="0"/>
              </a:spcAft>
              <a:buClr>
                <a:schemeClr val="dk1"/>
              </a:buClr>
              <a:buSzPts val="7560"/>
              <a:buFont typeface="Arial"/>
              <a:buChar char="•"/>
              <a:defRPr sz="7560" b="0" i="0" u="none" strike="noStrike" cap="none">
                <a:solidFill>
                  <a:schemeClr val="dk1"/>
                </a:solidFill>
                <a:latin typeface="Calibri"/>
                <a:ea typeface="Calibri"/>
                <a:cs typeface="Calibri"/>
                <a:sym typeface="Calibri"/>
              </a:defRPr>
            </a:lvl6pPr>
            <a:lvl7pPr marL="3200400" marR="0" lvl="6" indent="-708660" algn="l" rtl="0">
              <a:lnSpc>
                <a:spcPct val="90000"/>
              </a:lnSpc>
              <a:spcBef>
                <a:spcPts val="2100"/>
              </a:spcBef>
              <a:spcAft>
                <a:spcPts val="0"/>
              </a:spcAft>
              <a:buClr>
                <a:schemeClr val="dk1"/>
              </a:buClr>
              <a:buSzPts val="7560"/>
              <a:buFont typeface="Arial"/>
              <a:buChar char="•"/>
              <a:defRPr sz="7560" b="0" i="0" u="none" strike="noStrike" cap="none">
                <a:solidFill>
                  <a:schemeClr val="dk1"/>
                </a:solidFill>
                <a:latin typeface="Calibri"/>
                <a:ea typeface="Calibri"/>
                <a:cs typeface="Calibri"/>
                <a:sym typeface="Calibri"/>
              </a:defRPr>
            </a:lvl7pPr>
            <a:lvl8pPr marL="3657600" marR="0" lvl="7" indent="-708660" algn="l" rtl="0">
              <a:lnSpc>
                <a:spcPct val="90000"/>
              </a:lnSpc>
              <a:spcBef>
                <a:spcPts val="2100"/>
              </a:spcBef>
              <a:spcAft>
                <a:spcPts val="0"/>
              </a:spcAft>
              <a:buClr>
                <a:schemeClr val="dk1"/>
              </a:buClr>
              <a:buSzPts val="7560"/>
              <a:buFont typeface="Arial"/>
              <a:buChar char="•"/>
              <a:defRPr sz="7560" b="0" i="0" u="none" strike="noStrike" cap="none">
                <a:solidFill>
                  <a:schemeClr val="dk1"/>
                </a:solidFill>
                <a:latin typeface="Calibri"/>
                <a:ea typeface="Calibri"/>
                <a:cs typeface="Calibri"/>
                <a:sym typeface="Calibri"/>
              </a:defRPr>
            </a:lvl8pPr>
            <a:lvl9pPr marL="4114800" marR="0" lvl="8" indent="-708659" algn="l" rtl="0">
              <a:lnSpc>
                <a:spcPct val="90000"/>
              </a:lnSpc>
              <a:spcBef>
                <a:spcPts val="2100"/>
              </a:spcBef>
              <a:spcAft>
                <a:spcPts val="0"/>
              </a:spcAft>
              <a:buClr>
                <a:schemeClr val="dk1"/>
              </a:buClr>
              <a:buSzPts val="7560"/>
              <a:buFont typeface="Arial"/>
              <a:buChar char="•"/>
              <a:defRPr sz="7560" b="0" i="0" u="none" strike="noStrike" cap="none">
                <a:solidFill>
                  <a:schemeClr val="dk1"/>
                </a:solidFill>
                <a:latin typeface="Calibri"/>
                <a:ea typeface="Calibri"/>
                <a:cs typeface="Calibri"/>
                <a:sym typeface="Calibri"/>
              </a:defRPr>
            </a:lvl9pPr>
          </a:lstStyle>
          <a:p>
            <a:endParaRPr/>
          </a:p>
        </p:txBody>
      </p:sp>
      <p:sp>
        <p:nvSpPr>
          <p:cNvPr id="24" name="Google Shape;24;p3"/>
          <p:cNvSpPr txBox="1">
            <a:spLocks noGrp="1"/>
          </p:cNvSpPr>
          <p:nvPr>
            <p:ph type="dt" idx="10"/>
          </p:nvPr>
        </p:nvSpPr>
        <p:spPr>
          <a:xfrm>
            <a:off x="2640330" y="30510488"/>
            <a:ext cx="8641080" cy="1752600"/>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504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5" name="Google Shape;25;p3"/>
          <p:cNvSpPr txBox="1">
            <a:spLocks noGrp="1"/>
          </p:cNvSpPr>
          <p:nvPr>
            <p:ph type="ftr" idx="11"/>
          </p:nvPr>
        </p:nvSpPr>
        <p:spPr>
          <a:xfrm>
            <a:off x="12721590" y="30510488"/>
            <a:ext cx="12961620" cy="1752600"/>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504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6" name="Google Shape;26;p3"/>
          <p:cNvSpPr txBox="1">
            <a:spLocks noGrp="1"/>
          </p:cNvSpPr>
          <p:nvPr>
            <p:ph type="sldNum" idx="12"/>
          </p:nvPr>
        </p:nvSpPr>
        <p:spPr>
          <a:xfrm>
            <a:off x="27123391" y="30510488"/>
            <a:ext cx="8641080" cy="17526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5040" b="0" i="0" u="none" strike="noStrike" cap="none">
                <a:solidFill>
                  <a:srgbClr val="888888"/>
                </a:solidFill>
                <a:latin typeface="Calibri"/>
                <a:ea typeface="Calibri"/>
                <a:cs typeface="Calibri"/>
                <a:sym typeface="Calibri"/>
              </a:defRPr>
            </a:lvl1pPr>
            <a:lvl2pPr marL="0" marR="0" lvl="1" indent="0" algn="r" rtl="0">
              <a:spcBef>
                <a:spcPts val="0"/>
              </a:spcBef>
              <a:buNone/>
              <a:defRPr sz="5040" b="0" i="0" u="none" strike="noStrike" cap="none">
                <a:solidFill>
                  <a:srgbClr val="888888"/>
                </a:solidFill>
                <a:latin typeface="Calibri"/>
                <a:ea typeface="Calibri"/>
                <a:cs typeface="Calibri"/>
                <a:sym typeface="Calibri"/>
              </a:defRPr>
            </a:lvl2pPr>
            <a:lvl3pPr marL="0" marR="0" lvl="2" indent="0" algn="r" rtl="0">
              <a:spcBef>
                <a:spcPts val="0"/>
              </a:spcBef>
              <a:buNone/>
              <a:defRPr sz="5040" b="0" i="0" u="none" strike="noStrike" cap="none">
                <a:solidFill>
                  <a:srgbClr val="888888"/>
                </a:solidFill>
                <a:latin typeface="Calibri"/>
                <a:ea typeface="Calibri"/>
                <a:cs typeface="Calibri"/>
                <a:sym typeface="Calibri"/>
              </a:defRPr>
            </a:lvl3pPr>
            <a:lvl4pPr marL="0" marR="0" lvl="3" indent="0" algn="r" rtl="0">
              <a:spcBef>
                <a:spcPts val="0"/>
              </a:spcBef>
              <a:buNone/>
              <a:defRPr sz="5040" b="0" i="0" u="none" strike="noStrike" cap="none">
                <a:solidFill>
                  <a:srgbClr val="888888"/>
                </a:solidFill>
                <a:latin typeface="Calibri"/>
                <a:ea typeface="Calibri"/>
                <a:cs typeface="Calibri"/>
                <a:sym typeface="Calibri"/>
              </a:defRPr>
            </a:lvl4pPr>
            <a:lvl5pPr marL="0" marR="0" lvl="4" indent="0" algn="r" rtl="0">
              <a:spcBef>
                <a:spcPts val="0"/>
              </a:spcBef>
              <a:buNone/>
              <a:defRPr sz="5040" b="0" i="0" u="none" strike="noStrike" cap="none">
                <a:solidFill>
                  <a:srgbClr val="888888"/>
                </a:solidFill>
                <a:latin typeface="Calibri"/>
                <a:ea typeface="Calibri"/>
                <a:cs typeface="Calibri"/>
                <a:sym typeface="Calibri"/>
              </a:defRPr>
            </a:lvl5pPr>
            <a:lvl6pPr marL="0" marR="0" lvl="5" indent="0" algn="r" rtl="0">
              <a:spcBef>
                <a:spcPts val="0"/>
              </a:spcBef>
              <a:buNone/>
              <a:defRPr sz="5040" b="0" i="0" u="none" strike="noStrike" cap="none">
                <a:solidFill>
                  <a:srgbClr val="888888"/>
                </a:solidFill>
                <a:latin typeface="Calibri"/>
                <a:ea typeface="Calibri"/>
                <a:cs typeface="Calibri"/>
                <a:sym typeface="Calibri"/>
              </a:defRPr>
            </a:lvl6pPr>
            <a:lvl7pPr marL="0" marR="0" lvl="6" indent="0" algn="r" rtl="0">
              <a:spcBef>
                <a:spcPts val="0"/>
              </a:spcBef>
              <a:buNone/>
              <a:defRPr sz="5040" b="0" i="0" u="none" strike="noStrike" cap="none">
                <a:solidFill>
                  <a:srgbClr val="888888"/>
                </a:solidFill>
                <a:latin typeface="Calibri"/>
                <a:ea typeface="Calibri"/>
                <a:cs typeface="Calibri"/>
                <a:sym typeface="Calibri"/>
              </a:defRPr>
            </a:lvl7pPr>
            <a:lvl8pPr marL="0" marR="0" lvl="7" indent="0" algn="r" rtl="0">
              <a:spcBef>
                <a:spcPts val="0"/>
              </a:spcBef>
              <a:buNone/>
              <a:defRPr sz="5040" b="0" i="0" u="none" strike="noStrike" cap="none">
                <a:solidFill>
                  <a:srgbClr val="888888"/>
                </a:solidFill>
                <a:latin typeface="Calibri"/>
                <a:ea typeface="Calibri"/>
                <a:cs typeface="Calibri"/>
                <a:sym typeface="Calibri"/>
              </a:defRPr>
            </a:lvl8pPr>
            <a:lvl9pPr marL="0" marR="0" lvl="8" indent="0" algn="r" rtl="0">
              <a:spcBef>
                <a:spcPts val="0"/>
              </a:spcBef>
              <a:buNone/>
              <a:defRPr sz="504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7"/>
        <p:cNvGrpSpPr/>
        <p:nvPr/>
      </p:nvGrpSpPr>
      <p:grpSpPr>
        <a:xfrm>
          <a:off x="0" y="0"/>
          <a:ext cx="0" cy="0"/>
          <a:chOff x="0" y="0"/>
          <a:chExt cx="0" cy="0"/>
        </a:xfrm>
      </p:grpSpPr>
      <p:sp>
        <p:nvSpPr>
          <p:cNvPr id="28" name="Google Shape;28;p4"/>
          <p:cNvSpPr txBox="1">
            <a:spLocks noGrp="1"/>
          </p:cNvSpPr>
          <p:nvPr>
            <p:ph type="title"/>
          </p:nvPr>
        </p:nvSpPr>
        <p:spPr>
          <a:xfrm>
            <a:off x="2620330" y="8206749"/>
            <a:ext cx="33124140" cy="13693138"/>
          </a:xfrm>
          <a:prstGeom prst="rect">
            <a:avLst/>
          </a:prstGeom>
          <a:noFill/>
          <a:ln>
            <a:noFill/>
          </a:ln>
        </p:spPr>
        <p:txBody>
          <a:bodyPr spcFirstLastPara="1" wrap="square" lIns="91425" tIns="45700" rIns="91425" bIns="45700" anchor="b" anchorCtr="0">
            <a:noAutofit/>
          </a:bodyPr>
          <a:lstStyle>
            <a:lvl1pPr marR="0" lvl="0" algn="l" rtl="0">
              <a:lnSpc>
                <a:spcPct val="90000"/>
              </a:lnSpc>
              <a:spcBef>
                <a:spcPts val="0"/>
              </a:spcBef>
              <a:spcAft>
                <a:spcPts val="0"/>
              </a:spcAft>
              <a:buClr>
                <a:schemeClr val="dk1"/>
              </a:buClr>
              <a:buSzPts val="25200"/>
              <a:buFont typeface="Calibri"/>
              <a:buNone/>
              <a:defRPr sz="252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9" name="Google Shape;29;p4"/>
          <p:cNvSpPr txBox="1">
            <a:spLocks noGrp="1"/>
          </p:cNvSpPr>
          <p:nvPr>
            <p:ph type="body" idx="1"/>
          </p:nvPr>
        </p:nvSpPr>
        <p:spPr>
          <a:xfrm>
            <a:off x="2620330" y="22029430"/>
            <a:ext cx="33124140" cy="7200898"/>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4200"/>
              </a:spcBef>
              <a:spcAft>
                <a:spcPts val="0"/>
              </a:spcAft>
              <a:buClr>
                <a:schemeClr val="dk1"/>
              </a:buClr>
              <a:buSzPts val="10080"/>
              <a:buFont typeface="Arial"/>
              <a:buNone/>
              <a:defRPr sz="1008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2100"/>
              </a:spcBef>
              <a:spcAft>
                <a:spcPts val="0"/>
              </a:spcAft>
              <a:buClr>
                <a:srgbClr val="888888"/>
              </a:buClr>
              <a:buSzPts val="8400"/>
              <a:buFont typeface="Arial"/>
              <a:buNone/>
              <a:defRPr sz="84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2100"/>
              </a:spcBef>
              <a:spcAft>
                <a:spcPts val="0"/>
              </a:spcAft>
              <a:buClr>
                <a:srgbClr val="888888"/>
              </a:buClr>
              <a:buSzPts val="7560"/>
              <a:buFont typeface="Arial"/>
              <a:buNone/>
              <a:defRPr sz="756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2100"/>
              </a:spcBef>
              <a:spcAft>
                <a:spcPts val="0"/>
              </a:spcAft>
              <a:buClr>
                <a:srgbClr val="888888"/>
              </a:buClr>
              <a:buSzPts val="6720"/>
              <a:buFont typeface="Arial"/>
              <a:buNone/>
              <a:defRPr sz="6719"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2100"/>
              </a:spcBef>
              <a:spcAft>
                <a:spcPts val="0"/>
              </a:spcAft>
              <a:buClr>
                <a:srgbClr val="888888"/>
              </a:buClr>
              <a:buSzPts val="6720"/>
              <a:buFont typeface="Arial"/>
              <a:buNone/>
              <a:defRPr sz="6719"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2100"/>
              </a:spcBef>
              <a:spcAft>
                <a:spcPts val="0"/>
              </a:spcAft>
              <a:buClr>
                <a:srgbClr val="888888"/>
              </a:buClr>
              <a:buSzPts val="6720"/>
              <a:buFont typeface="Arial"/>
              <a:buNone/>
              <a:defRPr sz="6719"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2100"/>
              </a:spcBef>
              <a:spcAft>
                <a:spcPts val="0"/>
              </a:spcAft>
              <a:buClr>
                <a:srgbClr val="888888"/>
              </a:buClr>
              <a:buSzPts val="6720"/>
              <a:buFont typeface="Arial"/>
              <a:buNone/>
              <a:defRPr sz="6719"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2100"/>
              </a:spcBef>
              <a:spcAft>
                <a:spcPts val="0"/>
              </a:spcAft>
              <a:buClr>
                <a:srgbClr val="888888"/>
              </a:buClr>
              <a:buSzPts val="6720"/>
              <a:buFont typeface="Arial"/>
              <a:buNone/>
              <a:defRPr sz="6719"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2100"/>
              </a:spcBef>
              <a:spcAft>
                <a:spcPts val="0"/>
              </a:spcAft>
              <a:buClr>
                <a:srgbClr val="888888"/>
              </a:buClr>
              <a:buSzPts val="6720"/>
              <a:buFont typeface="Arial"/>
              <a:buNone/>
              <a:defRPr sz="6719" b="0" i="0" u="none" strike="noStrike" cap="none">
                <a:solidFill>
                  <a:srgbClr val="888888"/>
                </a:solidFill>
                <a:latin typeface="Calibri"/>
                <a:ea typeface="Calibri"/>
                <a:cs typeface="Calibri"/>
                <a:sym typeface="Calibri"/>
              </a:defRPr>
            </a:lvl9pPr>
          </a:lstStyle>
          <a:p>
            <a:endParaRPr/>
          </a:p>
        </p:txBody>
      </p:sp>
      <p:sp>
        <p:nvSpPr>
          <p:cNvPr id="30" name="Google Shape;30;p4"/>
          <p:cNvSpPr txBox="1">
            <a:spLocks noGrp="1"/>
          </p:cNvSpPr>
          <p:nvPr>
            <p:ph type="dt" idx="10"/>
          </p:nvPr>
        </p:nvSpPr>
        <p:spPr>
          <a:xfrm>
            <a:off x="2640330" y="30510488"/>
            <a:ext cx="8641080" cy="1752600"/>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504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31" name="Google Shape;31;p4"/>
          <p:cNvSpPr txBox="1">
            <a:spLocks noGrp="1"/>
          </p:cNvSpPr>
          <p:nvPr>
            <p:ph type="ftr" idx="11"/>
          </p:nvPr>
        </p:nvSpPr>
        <p:spPr>
          <a:xfrm>
            <a:off x="12721590" y="30510488"/>
            <a:ext cx="12961620" cy="1752600"/>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504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32" name="Google Shape;32;p4"/>
          <p:cNvSpPr txBox="1">
            <a:spLocks noGrp="1"/>
          </p:cNvSpPr>
          <p:nvPr>
            <p:ph type="sldNum" idx="12"/>
          </p:nvPr>
        </p:nvSpPr>
        <p:spPr>
          <a:xfrm>
            <a:off x="27123391" y="30510488"/>
            <a:ext cx="8641080" cy="17526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5040" b="0" i="0" u="none" strike="noStrike" cap="none">
                <a:solidFill>
                  <a:srgbClr val="888888"/>
                </a:solidFill>
                <a:latin typeface="Calibri"/>
                <a:ea typeface="Calibri"/>
                <a:cs typeface="Calibri"/>
                <a:sym typeface="Calibri"/>
              </a:defRPr>
            </a:lvl1pPr>
            <a:lvl2pPr marL="0" marR="0" lvl="1" indent="0" algn="r" rtl="0">
              <a:spcBef>
                <a:spcPts val="0"/>
              </a:spcBef>
              <a:buNone/>
              <a:defRPr sz="5040" b="0" i="0" u="none" strike="noStrike" cap="none">
                <a:solidFill>
                  <a:srgbClr val="888888"/>
                </a:solidFill>
                <a:latin typeface="Calibri"/>
                <a:ea typeface="Calibri"/>
                <a:cs typeface="Calibri"/>
                <a:sym typeface="Calibri"/>
              </a:defRPr>
            </a:lvl2pPr>
            <a:lvl3pPr marL="0" marR="0" lvl="2" indent="0" algn="r" rtl="0">
              <a:spcBef>
                <a:spcPts val="0"/>
              </a:spcBef>
              <a:buNone/>
              <a:defRPr sz="5040" b="0" i="0" u="none" strike="noStrike" cap="none">
                <a:solidFill>
                  <a:srgbClr val="888888"/>
                </a:solidFill>
                <a:latin typeface="Calibri"/>
                <a:ea typeface="Calibri"/>
                <a:cs typeface="Calibri"/>
                <a:sym typeface="Calibri"/>
              </a:defRPr>
            </a:lvl3pPr>
            <a:lvl4pPr marL="0" marR="0" lvl="3" indent="0" algn="r" rtl="0">
              <a:spcBef>
                <a:spcPts val="0"/>
              </a:spcBef>
              <a:buNone/>
              <a:defRPr sz="5040" b="0" i="0" u="none" strike="noStrike" cap="none">
                <a:solidFill>
                  <a:srgbClr val="888888"/>
                </a:solidFill>
                <a:latin typeface="Calibri"/>
                <a:ea typeface="Calibri"/>
                <a:cs typeface="Calibri"/>
                <a:sym typeface="Calibri"/>
              </a:defRPr>
            </a:lvl4pPr>
            <a:lvl5pPr marL="0" marR="0" lvl="4" indent="0" algn="r" rtl="0">
              <a:spcBef>
                <a:spcPts val="0"/>
              </a:spcBef>
              <a:buNone/>
              <a:defRPr sz="5040" b="0" i="0" u="none" strike="noStrike" cap="none">
                <a:solidFill>
                  <a:srgbClr val="888888"/>
                </a:solidFill>
                <a:latin typeface="Calibri"/>
                <a:ea typeface="Calibri"/>
                <a:cs typeface="Calibri"/>
                <a:sym typeface="Calibri"/>
              </a:defRPr>
            </a:lvl5pPr>
            <a:lvl6pPr marL="0" marR="0" lvl="5" indent="0" algn="r" rtl="0">
              <a:spcBef>
                <a:spcPts val="0"/>
              </a:spcBef>
              <a:buNone/>
              <a:defRPr sz="5040" b="0" i="0" u="none" strike="noStrike" cap="none">
                <a:solidFill>
                  <a:srgbClr val="888888"/>
                </a:solidFill>
                <a:latin typeface="Calibri"/>
                <a:ea typeface="Calibri"/>
                <a:cs typeface="Calibri"/>
                <a:sym typeface="Calibri"/>
              </a:defRPr>
            </a:lvl6pPr>
            <a:lvl7pPr marL="0" marR="0" lvl="6" indent="0" algn="r" rtl="0">
              <a:spcBef>
                <a:spcPts val="0"/>
              </a:spcBef>
              <a:buNone/>
              <a:defRPr sz="5040" b="0" i="0" u="none" strike="noStrike" cap="none">
                <a:solidFill>
                  <a:srgbClr val="888888"/>
                </a:solidFill>
                <a:latin typeface="Calibri"/>
                <a:ea typeface="Calibri"/>
                <a:cs typeface="Calibri"/>
                <a:sym typeface="Calibri"/>
              </a:defRPr>
            </a:lvl7pPr>
            <a:lvl8pPr marL="0" marR="0" lvl="7" indent="0" algn="r" rtl="0">
              <a:spcBef>
                <a:spcPts val="0"/>
              </a:spcBef>
              <a:buNone/>
              <a:defRPr sz="5040" b="0" i="0" u="none" strike="noStrike" cap="none">
                <a:solidFill>
                  <a:srgbClr val="888888"/>
                </a:solidFill>
                <a:latin typeface="Calibri"/>
                <a:ea typeface="Calibri"/>
                <a:cs typeface="Calibri"/>
                <a:sym typeface="Calibri"/>
              </a:defRPr>
            </a:lvl8pPr>
            <a:lvl9pPr marL="0" marR="0" lvl="8" indent="0" algn="r" rtl="0">
              <a:spcBef>
                <a:spcPts val="0"/>
              </a:spcBef>
              <a:buNone/>
              <a:defRPr sz="504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3"/>
        <p:cNvGrpSpPr/>
        <p:nvPr/>
      </p:nvGrpSpPr>
      <p:grpSpPr>
        <a:xfrm>
          <a:off x="0" y="0"/>
          <a:ext cx="0" cy="0"/>
          <a:chOff x="0" y="0"/>
          <a:chExt cx="0" cy="0"/>
        </a:xfrm>
      </p:grpSpPr>
      <p:sp>
        <p:nvSpPr>
          <p:cNvPr id="34" name="Google Shape;34;p5"/>
          <p:cNvSpPr txBox="1">
            <a:spLocks noGrp="1"/>
          </p:cNvSpPr>
          <p:nvPr>
            <p:ph type="title"/>
          </p:nvPr>
        </p:nvSpPr>
        <p:spPr>
          <a:xfrm>
            <a:off x="2640330" y="1752607"/>
            <a:ext cx="33124140" cy="6362702"/>
          </a:xfrm>
          <a:prstGeom prst="rect">
            <a:avLst/>
          </a:prstGeom>
          <a:noFill/>
          <a:ln>
            <a:noFill/>
          </a:ln>
        </p:spPr>
        <p:txBody>
          <a:bodyPr spcFirstLastPara="1" wrap="square" lIns="91425" tIns="45700" rIns="91425" bIns="45700" anchor="ctr" anchorCtr="0">
            <a:noAutofit/>
          </a:bodyPr>
          <a:lstStyle>
            <a:lvl1pPr marR="0" lvl="0" algn="l" rtl="0">
              <a:lnSpc>
                <a:spcPct val="90000"/>
              </a:lnSpc>
              <a:spcBef>
                <a:spcPts val="0"/>
              </a:spcBef>
              <a:spcAft>
                <a:spcPts val="0"/>
              </a:spcAft>
              <a:buClr>
                <a:schemeClr val="dk1"/>
              </a:buClr>
              <a:buSzPts val="18479"/>
              <a:buFont typeface="Calibri"/>
              <a:buNone/>
              <a:defRPr sz="18479"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35" name="Google Shape;35;p5"/>
          <p:cNvSpPr txBox="1">
            <a:spLocks noGrp="1"/>
          </p:cNvSpPr>
          <p:nvPr>
            <p:ph type="body" idx="1"/>
          </p:nvPr>
        </p:nvSpPr>
        <p:spPr>
          <a:xfrm>
            <a:off x="2640330" y="8763000"/>
            <a:ext cx="16322040" cy="20886422"/>
          </a:xfrm>
          <a:prstGeom prst="rect">
            <a:avLst/>
          </a:prstGeom>
          <a:noFill/>
          <a:ln>
            <a:noFill/>
          </a:ln>
        </p:spPr>
        <p:txBody>
          <a:bodyPr spcFirstLastPara="1" wrap="square" lIns="91425" tIns="45700" rIns="91425" bIns="45700" anchor="t" anchorCtr="0">
            <a:noAutofit/>
          </a:bodyPr>
          <a:lstStyle>
            <a:lvl1pPr marL="457200" marR="0" lvl="0" indent="-975296" algn="l" rtl="0">
              <a:lnSpc>
                <a:spcPct val="90000"/>
              </a:lnSpc>
              <a:spcBef>
                <a:spcPts val="4200"/>
              </a:spcBef>
              <a:spcAft>
                <a:spcPts val="0"/>
              </a:spcAft>
              <a:buClr>
                <a:schemeClr val="dk1"/>
              </a:buClr>
              <a:buSzPts val="11759"/>
              <a:buFont typeface="Arial"/>
              <a:buChar char="•"/>
              <a:defRPr sz="11759" b="0" i="0" u="none" strike="noStrike" cap="none">
                <a:solidFill>
                  <a:schemeClr val="dk1"/>
                </a:solidFill>
                <a:latin typeface="Calibri"/>
                <a:ea typeface="Calibri"/>
                <a:cs typeface="Calibri"/>
                <a:sym typeface="Calibri"/>
              </a:defRPr>
            </a:lvl1pPr>
            <a:lvl2pPr marL="914400" marR="0" lvl="1" indent="-868680" algn="l" rtl="0">
              <a:lnSpc>
                <a:spcPct val="90000"/>
              </a:lnSpc>
              <a:spcBef>
                <a:spcPts val="2100"/>
              </a:spcBef>
              <a:spcAft>
                <a:spcPts val="0"/>
              </a:spcAft>
              <a:buClr>
                <a:schemeClr val="dk1"/>
              </a:buClr>
              <a:buSzPts val="10080"/>
              <a:buFont typeface="Arial"/>
              <a:buChar char="•"/>
              <a:defRPr sz="10080" b="0" i="0" u="none" strike="noStrike" cap="none">
                <a:solidFill>
                  <a:schemeClr val="dk1"/>
                </a:solidFill>
                <a:latin typeface="Calibri"/>
                <a:ea typeface="Calibri"/>
                <a:cs typeface="Calibri"/>
                <a:sym typeface="Calibri"/>
              </a:defRPr>
            </a:lvl2pPr>
            <a:lvl3pPr marL="1371600" marR="0" lvl="2" indent="-762000" algn="l" rtl="0">
              <a:lnSpc>
                <a:spcPct val="90000"/>
              </a:lnSpc>
              <a:spcBef>
                <a:spcPts val="2100"/>
              </a:spcBef>
              <a:spcAft>
                <a:spcPts val="0"/>
              </a:spcAft>
              <a:buClr>
                <a:schemeClr val="dk1"/>
              </a:buClr>
              <a:buSzPts val="8400"/>
              <a:buFont typeface="Arial"/>
              <a:buChar char="•"/>
              <a:defRPr sz="8400" b="0" i="0" u="none" strike="noStrike" cap="none">
                <a:solidFill>
                  <a:schemeClr val="dk1"/>
                </a:solidFill>
                <a:latin typeface="Calibri"/>
                <a:ea typeface="Calibri"/>
                <a:cs typeface="Calibri"/>
                <a:sym typeface="Calibri"/>
              </a:defRPr>
            </a:lvl3pPr>
            <a:lvl4pPr marL="1828800" marR="0" lvl="3" indent="-708660" algn="l" rtl="0">
              <a:lnSpc>
                <a:spcPct val="90000"/>
              </a:lnSpc>
              <a:spcBef>
                <a:spcPts val="2100"/>
              </a:spcBef>
              <a:spcAft>
                <a:spcPts val="0"/>
              </a:spcAft>
              <a:buClr>
                <a:schemeClr val="dk1"/>
              </a:buClr>
              <a:buSzPts val="7560"/>
              <a:buFont typeface="Arial"/>
              <a:buChar char="•"/>
              <a:defRPr sz="7560" b="0" i="0" u="none" strike="noStrike" cap="none">
                <a:solidFill>
                  <a:schemeClr val="dk1"/>
                </a:solidFill>
                <a:latin typeface="Calibri"/>
                <a:ea typeface="Calibri"/>
                <a:cs typeface="Calibri"/>
                <a:sym typeface="Calibri"/>
              </a:defRPr>
            </a:lvl4pPr>
            <a:lvl5pPr marL="2286000" marR="0" lvl="4" indent="-708660" algn="l" rtl="0">
              <a:lnSpc>
                <a:spcPct val="90000"/>
              </a:lnSpc>
              <a:spcBef>
                <a:spcPts val="2100"/>
              </a:spcBef>
              <a:spcAft>
                <a:spcPts val="0"/>
              </a:spcAft>
              <a:buClr>
                <a:schemeClr val="dk1"/>
              </a:buClr>
              <a:buSzPts val="7560"/>
              <a:buFont typeface="Arial"/>
              <a:buChar char="•"/>
              <a:defRPr sz="7560" b="0" i="0" u="none" strike="noStrike" cap="none">
                <a:solidFill>
                  <a:schemeClr val="dk1"/>
                </a:solidFill>
                <a:latin typeface="Calibri"/>
                <a:ea typeface="Calibri"/>
                <a:cs typeface="Calibri"/>
                <a:sym typeface="Calibri"/>
              </a:defRPr>
            </a:lvl5pPr>
            <a:lvl6pPr marL="2743200" marR="0" lvl="5" indent="-708660" algn="l" rtl="0">
              <a:lnSpc>
                <a:spcPct val="90000"/>
              </a:lnSpc>
              <a:spcBef>
                <a:spcPts val="2100"/>
              </a:spcBef>
              <a:spcAft>
                <a:spcPts val="0"/>
              </a:spcAft>
              <a:buClr>
                <a:schemeClr val="dk1"/>
              </a:buClr>
              <a:buSzPts val="7560"/>
              <a:buFont typeface="Arial"/>
              <a:buChar char="•"/>
              <a:defRPr sz="7560" b="0" i="0" u="none" strike="noStrike" cap="none">
                <a:solidFill>
                  <a:schemeClr val="dk1"/>
                </a:solidFill>
                <a:latin typeface="Calibri"/>
                <a:ea typeface="Calibri"/>
                <a:cs typeface="Calibri"/>
                <a:sym typeface="Calibri"/>
              </a:defRPr>
            </a:lvl6pPr>
            <a:lvl7pPr marL="3200400" marR="0" lvl="6" indent="-708660" algn="l" rtl="0">
              <a:lnSpc>
                <a:spcPct val="90000"/>
              </a:lnSpc>
              <a:spcBef>
                <a:spcPts val="2100"/>
              </a:spcBef>
              <a:spcAft>
                <a:spcPts val="0"/>
              </a:spcAft>
              <a:buClr>
                <a:schemeClr val="dk1"/>
              </a:buClr>
              <a:buSzPts val="7560"/>
              <a:buFont typeface="Arial"/>
              <a:buChar char="•"/>
              <a:defRPr sz="7560" b="0" i="0" u="none" strike="noStrike" cap="none">
                <a:solidFill>
                  <a:schemeClr val="dk1"/>
                </a:solidFill>
                <a:latin typeface="Calibri"/>
                <a:ea typeface="Calibri"/>
                <a:cs typeface="Calibri"/>
                <a:sym typeface="Calibri"/>
              </a:defRPr>
            </a:lvl7pPr>
            <a:lvl8pPr marL="3657600" marR="0" lvl="7" indent="-708660" algn="l" rtl="0">
              <a:lnSpc>
                <a:spcPct val="90000"/>
              </a:lnSpc>
              <a:spcBef>
                <a:spcPts val="2100"/>
              </a:spcBef>
              <a:spcAft>
                <a:spcPts val="0"/>
              </a:spcAft>
              <a:buClr>
                <a:schemeClr val="dk1"/>
              </a:buClr>
              <a:buSzPts val="7560"/>
              <a:buFont typeface="Arial"/>
              <a:buChar char="•"/>
              <a:defRPr sz="7560" b="0" i="0" u="none" strike="noStrike" cap="none">
                <a:solidFill>
                  <a:schemeClr val="dk1"/>
                </a:solidFill>
                <a:latin typeface="Calibri"/>
                <a:ea typeface="Calibri"/>
                <a:cs typeface="Calibri"/>
                <a:sym typeface="Calibri"/>
              </a:defRPr>
            </a:lvl8pPr>
            <a:lvl9pPr marL="4114800" marR="0" lvl="8" indent="-708659" algn="l" rtl="0">
              <a:lnSpc>
                <a:spcPct val="90000"/>
              </a:lnSpc>
              <a:spcBef>
                <a:spcPts val="2100"/>
              </a:spcBef>
              <a:spcAft>
                <a:spcPts val="0"/>
              </a:spcAft>
              <a:buClr>
                <a:schemeClr val="dk1"/>
              </a:buClr>
              <a:buSzPts val="7560"/>
              <a:buFont typeface="Arial"/>
              <a:buChar char="•"/>
              <a:defRPr sz="7560" b="0" i="0" u="none" strike="noStrike" cap="none">
                <a:solidFill>
                  <a:schemeClr val="dk1"/>
                </a:solidFill>
                <a:latin typeface="Calibri"/>
                <a:ea typeface="Calibri"/>
                <a:cs typeface="Calibri"/>
                <a:sym typeface="Calibri"/>
              </a:defRPr>
            </a:lvl9pPr>
          </a:lstStyle>
          <a:p>
            <a:endParaRPr/>
          </a:p>
        </p:txBody>
      </p:sp>
      <p:sp>
        <p:nvSpPr>
          <p:cNvPr id="36" name="Google Shape;36;p5"/>
          <p:cNvSpPr txBox="1">
            <a:spLocks noGrp="1"/>
          </p:cNvSpPr>
          <p:nvPr>
            <p:ph type="body" idx="2"/>
          </p:nvPr>
        </p:nvSpPr>
        <p:spPr>
          <a:xfrm>
            <a:off x="19442430" y="8763000"/>
            <a:ext cx="16322040" cy="20886422"/>
          </a:xfrm>
          <a:prstGeom prst="rect">
            <a:avLst/>
          </a:prstGeom>
          <a:noFill/>
          <a:ln>
            <a:noFill/>
          </a:ln>
        </p:spPr>
        <p:txBody>
          <a:bodyPr spcFirstLastPara="1" wrap="square" lIns="91425" tIns="45700" rIns="91425" bIns="45700" anchor="t" anchorCtr="0">
            <a:noAutofit/>
          </a:bodyPr>
          <a:lstStyle>
            <a:lvl1pPr marL="457200" marR="0" lvl="0" indent="-975296" algn="l" rtl="0">
              <a:lnSpc>
                <a:spcPct val="90000"/>
              </a:lnSpc>
              <a:spcBef>
                <a:spcPts val="4200"/>
              </a:spcBef>
              <a:spcAft>
                <a:spcPts val="0"/>
              </a:spcAft>
              <a:buClr>
                <a:schemeClr val="dk1"/>
              </a:buClr>
              <a:buSzPts val="11759"/>
              <a:buFont typeface="Arial"/>
              <a:buChar char="•"/>
              <a:defRPr sz="11759" b="0" i="0" u="none" strike="noStrike" cap="none">
                <a:solidFill>
                  <a:schemeClr val="dk1"/>
                </a:solidFill>
                <a:latin typeface="Calibri"/>
                <a:ea typeface="Calibri"/>
                <a:cs typeface="Calibri"/>
                <a:sym typeface="Calibri"/>
              </a:defRPr>
            </a:lvl1pPr>
            <a:lvl2pPr marL="914400" marR="0" lvl="1" indent="-868680" algn="l" rtl="0">
              <a:lnSpc>
                <a:spcPct val="90000"/>
              </a:lnSpc>
              <a:spcBef>
                <a:spcPts val="2100"/>
              </a:spcBef>
              <a:spcAft>
                <a:spcPts val="0"/>
              </a:spcAft>
              <a:buClr>
                <a:schemeClr val="dk1"/>
              </a:buClr>
              <a:buSzPts val="10080"/>
              <a:buFont typeface="Arial"/>
              <a:buChar char="•"/>
              <a:defRPr sz="10080" b="0" i="0" u="none" strike="noStrike" cap="none">
                <a:solidFill>
                  <a:schemeClr val="dk1"/>
                </a:solidFill>
                <a:latin typeface="Calibri"/>
                <a:ea typeface="Calibri"/>
                <a:cs typeface="Calibri"/>
                <a:sym typeface="Calibri"/>
              </a:defRPr>
            </a:lvl2pPr>
            <a:lvl3pPr marL="1371600" marR="0" lvl="2" indent="-762000" algn="l" rtl="0">
              <a:lnSpc>
                <a:spcPct val="90000"/>
              </a:lnSpc>
              <a:spcBef>
                <a:spcPts val="2100"/>
              </a:spcBef>
              <a:spcAft>
                <a:spcPts val="0"/>
              </a:spcAft>
              <a:buClr>
                <a:schemeClr val="dk1"/>
              </a:buClr>
              <a:buSzPts val="8400"/>
              <a:buFont typeface="Arial"/>
              <a:buChar char="•"/>
              <a:defRPr sz="8400" b="0" i="0" u="none" strike="noStrike" cap="none">
                <a:solidFill>
                  <a:schemeClr val="dk1"/>
                </a:solidFill>
                <a:latin typeface="Calibri"/>
                <a:ea typeface="Calibri"/>
                <a:cs typeface="Calibri"/>
                <a:sym typeface="Calibri"/>
              </a:defRPr>
            </a:lvl3pPr>
            <a:lvl4pPr marL="1828800" marR="0" lvl="3" indent="-708660" algn="l" rtl="0">
              <a:lnSpc>
                <a:spcPct val="90000"/>
              </a:lnSpc>
              <a:spcBef>
                <a:spcPts val="2100"/>
              </a:spcBef>
              <a:spcAft>
                <a:spcPts val="0"/>
              </a:spcAft>
              <a:buClr>
                <a:schemeClr val="dk1"/>
              </a:buClr>
              <a:buSzPts val="7560"/>
              <a:buFont typeface="Arial"/>
              <a:buChar char="•"/>
              <a:defRPr sz="7560" b="0" i="0" u="none" strike="noStrike" cap="none">
                <a:solidFill>
                  <a:schemeClr val="dk1"/>
                </a:solidFill>
                <a:latin typeface="Calibri"/>
                <a:ea typeface="Calibri"/>
                <a:cs typeface="Calibri"/>
                <a:sym typeface="Calibri"/>
              </a:defRPr>
            </a:lvl4pPr>
            <a:lvl5pPr marL="2286000" marR="0" lvl="4" indent="-708660" algn="l" rtl="0">
              <a:lnSpc>
                <a:spcPct val="90000"/>
              </a:lnSpc>
              <a:spcBef>
                <a:spcPts val="2100"/>
              </a:spcBef>
              <a:spcAft>
                <a:spcPts val="0"/>
              </a:spcAft>
              <a:buClr>
                <a:schemeClr val="dk1"/>
              </a:buClr>
              <a:buSzPts val="7560"/>
              <a:buFont typeface="Arial"/>
              <a:buChar char="•"/>
              <a:defRPr sz="7560" b="0" i="0" u="none" strike="noStrike" cap="none">
                <a:solidFill>
                  <a:schemeClr val="dk1"/>
                </a:solidFill>
                <a:latin typeface="Calibri"/>
                <a:ea typeface="Calibri"/>
                <a:cs typeface="Calibri"/>
                <a:sym typeface="Calibri"/>
              </a:defRPr>
            </a:lvl5pPr>
            <a:lvl6pPr marL="2743200" marR="0" lvl="5" indent="-708660" algn="l" rtl="0">
              <a:lnSpc>
                <a:spcPct val="90000"/>
              </a:lnSpc>
              <a:spcBef>
                <a:spcPts val="2100"/>
              </a:spcBef>
              <a:spcAft>
                <a:spcPts val="0"/>
              </a:spcAft>
              <a:buClr>
                <a:schemeClr val="dk1"/>
              </a:buClr>
              <a:buSzPts val="7560"/>
              <a:buFont typeface="Arial"/>
              <a:buChar char="•"/>
              <a:defRPr sz="7560" b="0" i="0" u="none" strike="noStrike" cap="none">
                <a:solidFill>
                  <a:schemeClr val="dk1"/>
                </a:solidFill>
                <a:latin typeface="Calibri"/>
                <a:ea typeface="Calibri"/>
                <a:cs typeface="Calibri"/>
                <a:sym typeface="Calibri"/>
              </a:defRPr>
            </a:lvl6pPr>
            <a:lvl7pPr marL="3200400" marR="0" lvl="6" indent="-708660" algn="l" rtl="0">
              <a:lnSpc>
                <a:spcPct val="90000"/>
              </a:lnSpc>
              <a:spcBef>
                <a:spcPts val="2100"/>
              </a:spcBef>
              <a:spcAft>
                <a:spcPts val="0"/>
              </a:spcAft>
              <a:buClr>
                <a:schemeClr val="dk1"/>
              </a:buClr>
              <a:buSzPts val="7560"/>
              <a:buFont typeface="Arial"/>
              <a:buChar char="•"/>
              <a:defRPr sz="7560" b="0" i="0" u="none" strike="noStrike" cap="none">
                <a:solidFill>
                  <a:schemeClr val="dk1"/>
                </a:solidFill>
                <a:latin typeface="Calibri"/>
                <a:ea typeface="Calibri"/>
                <a:cs typeface="Calibri"/>
                <a:sym typeface="Calibri"/>
              </a:defRPr>
            </a:lvl7pPr>
            <a:lvl8pPr marL="3657600" marR="0" lvl="7" indent="-708660" algn="l" rtl="0">
              <a:lnSpc>
                <a:spcPct val="90000"/>
              </a:lnSpc>
              <a:spcBef>
                <a:spcPts val="2100"/>
              </a:spcBef>
              <a:spcAft>
                <a:spcPts val="0"/>
              </a:spcAft>
              <a:buClr>
                <a:schemeClr val="dk1"/>
              </a:buClr>
              <a:buSzPts val="7560"/>
              <a:buFont typeface="Arial"/>
              <a:buChar char="•"/>
              <a:defRPr sz="7560" b="0" i="0" u="none" strike="noStrike" cap="none">
                <a:solidFill>
                  <a:schemeClr val="dk1"/>
                </a:solidFill>
                <a:latin typeface="Calibri"/>
                <a:ea typeface="Calibri"/>
                <a:cs typeface="Calibri"/>
                <a:sym typeface="Calibri"/>
              </a:defRPr>
            </a:lvl8pPr>
            <a:lvl9pPr marL="4114800" marR="0" lvl="8" indent="-708659" algn="l" rtl="0">
              <a:lnSpc>
                <a:spcPct val="90000"/>
              </a:lnSpc>
              <a:spcBef>
                <a:spcPts val="2100"/>
              </a:spcBef>
              <a:spcAft>
                <a:spcPts val="0"/>
              </a:spcAft>
              <a:buClr>
                <a:schemeClr val="dk1"/>
              </a:buClr>
              <a:buSzPts val="7560"/>
              <a:buFont typeface="Arial"/>
              <a:buChar char="•"/>
              <a:defRPr sz="7560" b="0" i="0" u="none" strike="noStrike" cap="none">
                <a:solidFill>
                  <a:schemeClr val="dk1"/>
                </a:solidFill>
                <a:latin typeface="Calibri"/>
                <a:ea typeface="Calibri"/>
                <a:cs typeface="Calibri"/>
                <a:sym typeface="Calibri"/>
              </a:defRPr>
            </a:lvl9pPr>
          </a:lstStyle>
          <a:p>
            <a:endParaRPr/>
          </a:p>
        </p:txBody>
      </p:sp>
      <p:sp>
        <p:nvSpPr>
          <p:cNvPr id="37" name="Google Shape;37;p5"/>
          <p:cNvSpPr txBox="1">
            <a:spLocks noGrp="1"/>
          </p:cNvSpPr>
          <p:nvPr>
            <p:ph type="dt" idx="10"/>
          </p:nvPr>
        </p:nvSpPr>
        <p:spPr>
          <a:xfrm>
            <a:off x="2640330" y="30510488"/>
            <a:ext cx="8641080" cy="1752600"/>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504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ftr" idx="11"/>
          </p:nvPr>
        </p:nvSpPr>
        <p:spPr>
          <a:xfrm>
            <a:off x="12721590" y="30510488"/>
            <a:ext cx="12961620" cy="1752600"/>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504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sldNum" idx="12"/>
          </p:nvPr>
        </p:nvSpPr>
        <p:spPr>
          <a:xfrm>
            <a:off x="27123391" y="30510488"/>
            <a:ext cx="8641080" cy="17526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5040" b="0" i="0" u="none" strike="noStrike" cap="none">
                <a:solidFill>
                  <a:srgbClr val="888888"/>
                </a:solidFill>
                <a:latin typeface="Calibri"/>
                <a:ea typeface="Calibri"/>
                <a:cs typeface="Calibri"/>
                <a:sym typeface="Calibri"/>
              </a:defRPr>
            </a:lvl1pPr>
            <a:lvl2pPr marL="0" marR="0" lvl="1" indent="0" algn="r" rtl="0">
              <a:spcBef>
                <a:spcPts val="0"/>
              </a:spcBef>
              <a:buNone/>
              <a:defRPr sz="5040" b="0" i="0" u="none" strike="noStrike" cap="none">
                <a:solidFill>
                  <a:srgbClr val="888888"/>
                </a:solidFill>
                <a:latin typeface="Calibri"/>
                <a:ea typeface="Calibri"/>
                <a:cs typeface="Calibri"/>
                <a:sym typeface="Calibri"/>
              </a:defRPr>
            </a:lvl2pPr>
            <a:lvl3pPr marL="0" marR="0" lvl="2" indent="0" algn="r" rtl="0">
              <a:spcBef>
                <a:spcPts val="0"/>
              </a:spcBef>
              <a:buNone/>
              <a:defRPr sz="5040" b="0" i="0" u="none" strike="noStrike" cap="none">
                <a:solidFill>
                  <a:srgbClr val="888888"/>
                </a:solidFill>
                <a:latin typeface="Calibri"/>
                <a:ea typeface="Calibri"/>
                <a:cs typeface="Calibri"/>
                <a:sym typeface="Calibri"/>
              </a:defRPr>
            </a:lvl3pPr>
            <a:lvl4pPr marL="0" marR="0" lvl="3" indent="0" algn="r" rtl="0">
              <a:spcBef>
                <a:spcPts val="0"/>
              </a:spcBef>
              <a:buNone/>
              <a:defRPr sz="5040" b="0" i="0" u="none" strike="noStrike" cap="none">
                <a:solidFill>
                  <a:srgbClr val="888888"/>
                </a:solidFill>
                <a:latin typeface="Calibri"/>
                <a:ea typeface="Calibri"/>
                <a:cs typeface="Calibri"/>
                <a:sym typeface="Calibri"/>
              </a:defRPr>
            </a:lvl4pPr>
            <a:lvl5pPr marL="0" marR="0" lvl="4" indent="0" algn="r" rtl="0">
              <a:spcBef>
                <a:spcPts val="0"/>
              </a:spcBef>
              <a:buNone/>
              <a:defRPr sz="5040" b="0" i="0" u="none" strike="noStrike" cap="none">
                <a:solidFill>
                  <a:srgbClr val="888888"/>
                </a:solidFill>
                <a:latin typeface="Calibri"/>
                <a:ea typeface="Calibri"/>
                <a:cs typeface="Calibri"/>
                <a:sym typeface="Calibri"/>
              </a:defRPr>
            </a:lvl5pPr>
            <a:lvl6pPr marL="0" marR="0" lvl="5" indent="0" algn="r" rtl="0">
              <a:spcBef>
                <a:spcPts val="0"/>
              </a:spcBef>
              <a:buNone/>
              <a:defRPr sz="5040" b="0" i="0" u="none" strike="noStrike" cap="none">
                <a:solidFill>
                  <a:srgbClr val="888888"/>
                </a:solidFill>
                <a:latin typeface="Calibri"/>
                <a:ea typeface="Calibri"/>
                <a:cs typeface="Calibri"/>
                <a:sym typeface="Calibri"/>
              </a:defRPr>
            </a:lvl6pPr>
            <a:lvl7pPr marL="0" marR="0" lvl="6" indent="0" algn="r" rtl="0">
              <a:spcBef>
                <a:spcPts val="0"/>
              </a:spcBef>
              <a:buNone/>
              <a:defRPr sz="5040" b="0" i="0" u="none" strike="noStrike" cap="none">
                <a:solidFill>
                  <a:srgbClr val="888888"/>
                </a:solidFill>
                <a:latin typeface="Calibri"/>
                <a:ea typeface="Calibri"/>
                <a:cs typeface="Calibri"/>
                <a:sym typeface="Calibri"/>
              </a:defRPr>
            </a:lvl7pPr>
            <a:lvl8pPr marL="0" marR="0" lvl="7" indent="0" algn="r" rtl="0">
              <a:spcBef>
                <a:spcPts val="0"/>
              </a:spcBef>
              <a:buNone/>
              <a:defRPr sz="5040" b="0" i="0" u="none" strike="noStrike" cap="none">
                <a:solidFill>
                  <a:srgbClr val="888888"/>
                </a:solidFill>
                <a:latin typeface="Calibri"/>
                <a:ea typeface="Calibri"/>
                <a:cs typeface="Calibri"/>
                <a:sym typeface="Calibri"/>
              </a:defRPr>
            </a:lvl8pPr>
            <a:lvl9pPr marL="0" marR="0" lvl="8" indent="0" algn="r" rtl="0">
              <a:spcBef>
                <a:spcPts val="0"/>
              </a:spcBef>
              <a:buNone/>
              <a:defRPr sz="504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0"/>
        <p:cNvGrpSpPr/>
        <p:nvPr/>
      </p:nvGrpSpPr>
      <p:grpSpPr>
        <a:xfrm>
          <a:off x="0" y="0"/>
          <a:ext cx="0" cy="0"/>
          <a:chOff x="0" y="0"/>
          <a:chExt cx="0" cy="0"/>
        </a:xfrm>
      </p:grpSpPr>
      <p:sp>
        <p:nvSpPr>
          <p:cNvPr id="41" name="Google Shape;41;p6"/>
          <p:cNvSpPr txBox="1">
            <a:spLocks noGrp="1"/>
          </p:cNvSpPr>
          <p:nvPr>
            <p:ph type="title"/>
          </p:nvPr>
        </p:nvSpPr>
        <p:spPr>
          <a:xfrm>
            <a:off x="2645332" y="1752607"/>
            <a:ext cx="33124140" cy="6362702"/>
          </a:xfrm>
          <a:prstGeom prst="rect">
            <a:avLst/>
          </a:prstGeom>
          <a:noFill/>
          <a:ln>
            <a:noFill/>
          </a:ln>
        </p:spPr>
        <p:txBody>
          <a:bodyPr spcFirstLastPara="1" wrap="square" lIns="91425" tIns="45700" rIns="91425" bIns="45700" anchor="ctr" anchorCtr="0">
            <a:noAutofit/>
          </a:bodyPr>
          <a:lstStyle>
            <a:lvl1pPr marR="0" lvl="0" algn="l" rtl="0">
              <a:lnSpc>
                <a:spcPct val="90000"/>
              </a:lnSpc>
              <a:spcBef>
                <a:spcPts val="0"/>
              </a:spcBef>
              <a:spcAft>
                <a:spcPts val="0"/>
              </a:spcAft>
              <a:buClr>
                <a:schemeClr val="dk1"/>
              </a:buClr>
              <a:buSzPts val="18479"/>
              <a:buFont typeface="Calibri"/>
              <a:buNone/>
              <a:defRPr sz="18479"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42" name="Google Shape;42;p6"/>
          <p:cNvSpPr txBox="1">
            <a:spLocks noGrp="1"/>
          </p:cNvSpPr>
          <p:nvPr>
            <p:ph type="body" idx="1"/>
          </p:nvPr>
        </p:nvSpPr>
        <p:spPr>
          <a:xfrm>
            <a:off x="2645336" y="8069582"/>
            <a:ext cx="16247028" cy="3954778"/>
          </a:xfrm>
          <a:prstGeom prst="rect">
            <a:avLst/>
          </a:prstGeom>
          <a:noFill/>
          <a:ln>
            <a:noFill/>
          </a:ln>
        </p:spPr>
        <p:txBody>
          <a:bodyPr spcFirstLastPara="1" wrap="square" lIns="91425" tIns="45700" rIns="91425" bIns="45700" anchor="b" anchorCtr="0">
            <a:noAutofit/>
          </a:bodyPr>
          <a:lstStyle>
            <a:lvl1pPr marL="457200" marR="0" lvl="0" indent="-228600" algn="l" rtl="0">
              <a:lnSpc>
                <a:spcPct val="90000"/>
              </a:lnSpc>
              <a:spcBef>
                <a:spcPts val="4200"/>
              </a:spcBef>
              <a:spcAft>
                <a:spcPts val="0"/>
              </a:spcAft>
              <a:buClr>
                <a:schemeClr val="dk1"/>
              </a:buClr>
              <a:buSzPts val="10080"/>
              <a:buFont typeface="Arial"/>
              <a:buNone/>
              <a:defRPr sz="1008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2100"/>
              </a:spcBef>
              <a:spcAft>
                <a:spcPts val="0"/>
              </a:spcAft>
              <a:buClr>
                <a:schemeClr val="dk1"/>
              </a:buClr>
              <a:buSzPts val="8400"/>
              <a:buFont typeface="Arial"/>
              <a:buNone/>
              <a:defRPr sz="84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2100"/>
              </a:spcBef>
              <a:spcAft>
                <a:spcPts val="0"/>
              </a:spcAft>
              <a:buClr>
                <a:schemeClr val="dk1"/>
              </a:buClr>
              <a:buSzPts val="7560"/>
              <a:buFont typeface="Arial"/>
              <a:buNone/>
              <a:defRPr sz="756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2100"/>
              </a:spcBef>
              <a:spcAft>
                <a:spcPts val="0"/>
              </a:spcAft>
              <a:buClr>
                <a:schemeClr val="dk1"/>
              </a:buClr>
              <a:buSzPts val="6720"/>
              <a:buFont typeface="Arial"/>
              <a:buNone/>
              <a:defRPr sz="6719"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2100"/>
              </a:spcBef>
              <a:spcAft>
                <a:spcPts val="0"/>
              </a:spcAft>
              <a:buClr>
                <a:schemeClr val="dk1"/>
              </a:buClr>
              <a:buSzPts val="6720"/>
              <a:buFont typeface="Arial"/>
              <a:buNone/>
              <a:defRPr sz="6719"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2100"/>
              </a:spcBef>
              <a:spcAft>
                <a:spcPts val="0"/>
              </a:spcAft>
              <a:buClr>
                <a:schemeClr val="dk1"/>
              </a:buClr>
              <a:buSzPts val="6720"/>
              <a:buFont typeface="Arial"/>
              <a:buNone/>
              <a:defRPr sz="6719"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2100"/>
              </a:spcBef>
              <a:spcAft>
                <a:spcPts val="0"/>
              </a:spcAft>
              <a:buClr>
                <a:schemeClr val="dk1"/>
              </a:buClr>
              <a:buSzPts val="6720"/>
              <a:buFont typeface="Arial"/>
              <a:buNone/>
              <a:defRPr sz="6719"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2100"/>
              </a:spcBef>
              <a:spcAft>
                <a:spcPts val="0"/>
              </a:spcAft>
              <a:buClr>
                <a:schemeClr val="dk1"/>
              </a:buClr>
              <a:buSzPts val="6720"/>
              <a:buFont typeface="Arial"/>
              <a:buNone/>
              <a:defRPr sz="6719"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2100"/>
              </a:spcBef>
              <a:spcAft>
                <a:spcPts val="0"/>
              </a:spcAft>
              <a:buClr>
                <a:schemeClr val="dk1"/>
              </a:buClr>
              <a:buSzPts val="6720"/>
              <a:buFont typeface="Arial"/>
              <a:buNone/>
              <a:defRPr sz="6719" b="1" i="0" u="none" strike="noStrike" cap="none">
                <a:solidFill>
                  <a:schemeClr val="dk1"/>
                </a:solidFill>
                <a:latin typeface="Calibri"/>
                <a:ea typeface="Calibri"/>
                <a:cs typeface="Calibri"/>
                <a:sym typeface="Calibri"/>
              </a:defRPr>
            </a:lvl9pPr>
          </a:lstStyle>
          <a:p>
            <a:endParaRPr/>
          </a:p>
        </p:txBody>
      </p:sp>
      <p:sp>
        <p:nvSpPr>
          <p:cNvPr id="43" name="Google Shape;43;p6"/>
          <p:cNvSpPr txBox="1">
            <a:spLocks noGrp="1"/>
          </p:cNvSpPr>
          <p:nvPr>
            <p:ph type="body" idx="2"/>
          </p:nvPr>
        </p:nvSpPr>
        <p:spPr>
          <a:xfrm>
            <a:off x="2645336" y="12024360"/>
            <a:ext cx="16247028" cy="17686021"/>
          </a:xfrm>
          <a:prstGeom prst="rect">
            <a:avLst/>
          </a:prstGeom>
          <a:noFill/>
          <a:ln>
            <a:noFill/>
          </a:ln>
        </p:spPr>
        <p:txBody>
          <a:bodyPr spcFirstLastPara="1" wrap="square" lIns="91425" tIns="45700" rIns="91425" bIns="45700" anchor="t" anchorCtr="0">
            <a:noAutofit/>
          </a:bodyPr>
          <a:lstStyle>
            <a:lvl1pPr marL="457200" marR="0" lvl="0" indent="-975296" algn="l" rtl="0">
              <a:lnSpc>
                <a:spcPct val="90000"/>
              </a:lnSpc>
              <a:spcBef>
                <a:spcPts val="4200"/>
              </a:spcBef>
              <a:spcAft>
                <a:spcPts val="0"/>
              </a:spcAft>
              <a:buClr>
                <a:schemeClr val="dk1"/>
              </a:buClr>
              <a:buSzPts val="11759"/>
              <a:buFont typeface="Arial"/>
              <a:buChar char="•"/>
              <a:defRPr sz="11759" b="0" i="0" u="none" strike="noStrike" cap="none">
                <a:solidFill>
                  <a:schemeClr val="dk1"/>
                </a:solidFill>
                <a:latin typeface="Calibri"/>
                <a:ea typeface="Calibri"/>
                <a:cs typeface="Calibri"/>
                <a:sym typeface="Calibri"/>
              </a:defRPr>
            </a:lvl1pPr>
            <a:lvl2pPr marL="914400" marR="0" lvl="1" indent="-868680" algn="l" rtl="0">
              <a:lnSpc>
                <a:spcPct val="90000"/>
              </a:lnSpc>
              <a:spcBef>
                <a:spcPts val="2100"/>
              </a:spcBef>
              <a:spcAft>
                <a:spcPts val="0"/>
              </a:spcAft>
              <a:buClr>
                <a:schemeClr val="dk1"/>
              </a:buClr>
              <a:buSzPts val="10080"/>
              <a:buFont typeface="Arial"/>
              <a:buChar char="•"/>
              <a:defRPr sz="10080" b="0" i="0" u="none" strike="noStrike" cap="none">
                <a:solidFill>
                  <a:schemeClr val="dk1"/>
                </a:solidFill>
                <a:latin typeface="Calibri"/>
                <a:ea typeface="Calibri"/>
                <a:cs typeface="Calibri"/>
                <a:sym typeface="Calibri"/>
              </a:defRPr>
            </a:lvl2pPr>
            <a:lvl3pPr marL="1371600" marR="0" lvl="2" indent="-762000" algn="l" rtl="0">
              <a:lnSpc>
                <a:spcPct val="90000"/>
              </a:lnSpc>
              <a:spcBef>
                <a:spcPts val="2100"/>
              </a:spcBef>
              <a:spcAft>
                <a:spcPts val="0"/>
              </a:spcAft>
              <a:buClr>
                <a:schemeClr val="dk1"/>
              </a:buClr>
              <a:buSzPts val="8400"/>
              <a:buFont typeface="Arial"/>
              <a:buChar char="•"/>
              <a:defRPr sz="8400" b="0" i="0" u="none" strike="noStrike" cap="none">
                <a:solidFill>
                  <a:schemeClr val="dk1"/>
                </a:solidFill>
                <a:latin typeface="Calibri"/>
                <a:ea typeface="Calibri"/>
                <a:cs typeface="Calibri"/>
                <a:sym typeface="Calibri"/>
              </a:defRPr>
            </a:lvl3pPr>
            <a:lvl4pPr marL="1828800" marR="0" lvl="3" indent="-708660" algn="l" rtl="0">
              <a:lnSpc>
                <a:spcPct val="90000"/>
              </a:lnSpc>
              <a:spcBef>
                <a:spcPts val="2100"/>
              </a:spcBef>
              <a:spcAft>
                <a:spcPts val="0"/>
              </a:spcAft>
              <a:buClr>
                <a:schemeClr val="dk1"/>
              </a:buClr>
              <a:buSzPts val="7560"/>
              <a:buFont typeface="Arial"/>
              <a:buChar char="•"/>
              <a:defRPr sz="7560" b="0" i="0" u="none" strike="noStrike" cap="none">
                <a:solidFill>
                  <a:schemeClr val="dk1"/>
                </a:solidFill>
                <a:latin typeface="Calibri"/>
                <a:ea typeface="Calibri"/>
                <a:cs typeface="Calibri"/>
                <a:sym typeface="Calibri"/>
              </a:defRPr>
            </a:lvl4pPr>
            <a:lvl5pPr marL="2286000" marR="0" lvl="4" indent="-708660" algn="l" rtl="0">
              <a:lnSpc>
                <a:spcPct val="90000"/>
              </a:lnSpc>
              <a:spcBef>
                <a:spcPts val="2100"/>
              </a:spcBef>
              <a:spcAft>
                <a:spcPts val="0"/>
              </a:spcAft>
              <a:buClr>
                <a:schemeClr val="dk1"/>
              </a:buClr>
              <a:buSzPts val="7560"/>
              <a:buFont typeface="Arial"/>
              <a:buChar char="•"/>
              <a:defRPr sz="7560" b="0" i="0" u="none" strike="noStrike" cap="none">
                <a:solidFill>
                  <a:schemeClr val="dk1"/>
                </a:solidFill>
                <a:latin typeface="Calibri"/>
                <a:ea typeface="Calibri"/>
                <a:cs typeface="Calibri"/>
                <a:sym typeface="Calibri"/>
              </a:defRPr>
            </a:lvl5pPr>
            <a:lvl6pPr marL="2743200" marR="0" lvl="5" indent="-708660" algn="l" rtl="0">
              <a:lnSpc>
                <a:spcPct val="90000"/>
              </a:lnSpc>
              <a:spcBef>
                <a:spcPts val="2100"/>
              </a:spcBef>
              <a:spcAft>
                <a:spcPts val="0"/>
              </a:spcAft>
              <a:buClr>
                <a:schemeClr val="dk1"/>
              </a:buClr>
              <a:buSzPts val="7560"/>
              <a:buFont typeface="Arial"/>
              <a:buChar char="•"/>
              <a:defRPr sz="7560" b="0" i="0" u="none" strike="noStrike" cap="none">
                <a:solidFill>
                  <a:schemeClr val="dk1"/>
                </a:solidFill>
                <a:latin typeface="Calibri"/>
                <a:ea typeface="Calibri"/>
                <a:cs typeface="Calibri"/>
                <a:sym typeface="Calibri"/>
              </a:defRPr>
            </a:lvl6pPr>
            <a:lvl7pPr marL="3200400" marR="0" lvl="6" indent="-708660" algn="l" rtl="0">
              <a:lnSpc>
                <a:spcPct val="90000"/>
              </a:lnSpc>
              <a:spcBef>
                <a:spcPts val="2100"/>
              </a:spcBef>
              <a:spcAft>
                <a:spcPts val="0"/>
              </a:spcAft>
              <a:buClr>
                <a:schemeClr val="dk1"/>
              </a:buClr>
              <a:buSzPts val="7560"/>
              <a:buFont typeface="Arial"/>
              <a:buChar char="•"/>
              <a:defRPr sz="7560" b="0" i="0" u="none" strike="noStrike" cap="none">
                <a:solidFill>
                  <a:schemeClr val="dk1"/>
                </a:solidFill>
                <a:latin typeface="Calibri"/>
                <a:ea typeface="Calibri"/>
                <a:cs typeface="Calibri"/>
                <a:sym typeface="Calibri"/>
              </a:defRPr>
            </a:lvl7pPr>
            <a:lvl8pPr marL="3657600" marR="0" lvl="7" indent="-708660" algn="l" rtl="0">
              <a:lnSpc>
                <a:spcPct val="90000"/>
              </a:lnSpc>
              <a:spcBef>
                <a:spcPts val="2100"/>
              </a:spcBef>
              <a:spcAft>
                <a:spcPts val="0"/>
              </a:spcAft>
              <a:buClr>
                <a:schemeClr val="dk1"/>
              </a:buClr>
              <a:buSzPts val="7560"/>
              <a:buFont typeface="Arial"/>
              <a:buChar char="•"/>
              <a:defRPr sz="7560" b="0" i="0" u="none" strike="noStrike" cap="none">
                <a:solidFill>
                  <a:schemeClr val="dk1"/>
                </a:solidFill>
                <a:latin typeface="Calibri"/>
                <a:ea typeface="Calibri"/>
                <a:cs typeface="Calibri"/>
                <a:sym typeface="Calibri"/>
              </a:defRPr>
            </a:lvl8pPr>
            <a:lvl9pPr marL="4114800" marR="0" lvl="8" indent="-708659" algn="l" rtl="0">
              <a:lnSpc>
                <a:spcPct val="90000"/>
              </a:lnSpc>
              <a:spcBef>
                <a:spcPts val="2100"/>
              </a:spcBef>
              <a:spcAft>
                <a:spcPts val="0"/>
              </a:spcAft>
              <a:buClr>
                <a:schemeClr val="dk1"/>
              </a:buClr>
              <a:buSzPts val="7560"/>
              <a:buFont typeface="Arial"/>
              <a:buChar char="•"/>
              <a:defRPr sz="7560" b="0" i="0" u="none" strike="noStrike" cap="none">
                <a:solidFill>
                  <a:schemeClr val="dk1"/>
                </a:solidFill>
                <a:latin typeface="Calibri"/>
                <a:ea typeface="Calibri"/>
                <a:cs typeface="Calibri"/>
                <a:sym typeface="Calibri"/>
              </a:defRPr>
            </a:lvl9pPr>
          </a:lstStyle>
          <a:p>
            <a:endParaRPr/>
          </a:p>
        </p:txBody>
      </p:sp>
      <p:sp>
        <p:nvSpPr>
          <p:cNvPr id="44" name="Google Shape;44;p6"/>
          <p:cNvSpPr txBox="1">
            <a:spLocks noGrp="1"/>
          </p:cNvSpPr>
          <p:nvPr>
            <p:ph type="body" idx="3"/>
          </p:nvPr>
        </p:nvSpPr>
        <p:spPr>
          <a:xfrm>
            <a:off x="19442433" y="8069582"/>
            <a:ext cx="16327043" cy="3954778"/>
          </a:xfrm>
          <a:prstGeom prst="rect">
            <a:avLst/>
          </a:prstGeom>
          <a:noFill/>
          <a:ln>
            <a:noFill/>
          </a:ln>
        </p:spPr>
        <p:txBody>
          <a:bodyPr spcFirstLastPara="1" wrap="square" lIns="91425" tIns="45700" rIns="91425" bIns="45700" anchor="b" anchorCtr="0">
            <a:noAutofit/>
          </a:bodyPr>
          <a:lstStyle>
            <a:lvl1pPr marL="457200" marR="0" lvl="0" indent="-228600" algn="l" rtl="0">
              <a:lnSpc>
                <a:spcPct val="90000"/>
              </a:lnSpc>
              <a:spcBef>
                <a:spcPts val="4200"/>
              </a:spcBef>
              <a:spcAft>
                <a:spcPts val="0"/>
              </a:spcAft>
              <a:buClr>
                <a:schemeClr val="dk1"/>
              </a:buClr>
              <a:buSzPts val="10080"/>
              <a:buFont typeface="Arial"/>
              <a:buNone/>
              <a:defRPr sz="1008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2100"/>
              </a:spcBef>
              <a:spcAft>
                <a:spcPts val="0"/>
              </a:spcAft>
              <a:buClr>
                <a:schemeClr val="dk1"/>
              </a:buClr>
              <a:buSzPts val="8400"/>
              <a:buFont typeface="Arial"/>
              <a:buNone/>
              <a:defRPr sz="84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2100"/>
              </a:spcBef>
              <a:spcAft>
                <a:spcPts val="0"/>
              </a:spcAft>
              <a:buClr>
                <a:schemeClr val="dk1"/>
              </a:buClr>
              <a:buSzPts val="7560"/>
              <a:buFont typeface="Arial"/>
              <a:buNone/>
              <a:defRPr sz="756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2100"/>
              </a:spcBef>
              <a:spcAft>
                <a:spcPts val="0"/>
              </a:spcAft>
              <a:buClr>
                <a:schemeClr val="dk1"/>
              </a:buClr>
              <a:buSzPts val="6720"/>
              <a:buFont typeface="Arial"/>
              <a:buNone/>
              <a:defRPr sz="6719"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2100"/>
              </a:spcBef>
              <a:spcAft>
                <a:spcPts val="0"/>
              </a:spcAft>
              <a:buClr>
                <a:schemeClr val="dk1"/>
              </a:buClr>
              <a:buSzPts val="6720"/>
              <a:buFont typeface="Arial"/>
              <a:buNone/>
              <a:defRPr sz="6719"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2100"/>
              </a:spcBef>
              <a:spcAft>
                <a:spcPts val="0"/>
              </a:spcAft>
              <a:buClr>
                <a:schemeClr val="dk1"/>
              </a:buClr>
              <a:buSzPts val="6720"/>
              <a:buFont typeface="Arial"/>
              <a:buNone/>
              <a:defRPr sz="6719"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2100"/>
              </a:spcBef>
              <a:spcAft>
                <a:spcPts val="0"/>
              </a:spcAft>
              <a:buClr>
                <a:schemeClr val="dk1"/>
              </a:buClr>
              <a:buSzPts val="6720"/>
              <a:buFont typeface="Arial"/>
              <a:buNone/>
              <a:defRPr sz="6719"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2100"/>
              </a:spcBef>
              <a:spcAft>
                <a:spcPts val="0"/>
              </a:spcAft>
              <a:buClr>
                <a:schemeClr val="dk1"/>
              </a:buClr>
              <a:buSzPts val="6720"/>
              <a:buFont typeface="Arial"/>
              <a:buNone/>
              <a:defRPr sz="6719"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2100"/>
              </a:spcBef>
              <a:spcAft>
                <a:spcPts val="0"/>
              </a:spcAft>
              <a:buClr>
                <a:schemeClr val="dk1"/>
              </a:buClr>
              <a:buSzPts val="6720"/>
              <a:buFont typeface="Arial"/>
              <a:buNone/>
              <a:defRPr sz="6719"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4"/>
          </p:nvPr>
        </p:nvSpPr>
        <p:spPr>
          <a:xfrm>
            <a:off x="19442433" y="12024360"/>
            <a:ext cx="16327043" cy="17686021"/>
          </a:xfrm>
          <a:prstGeom prst="rect">
            <a:avLst/>
          </a:prstGeom>
          <a:noFill/>
          <a:ln>
            <a:noFill/>
          </a:ln>
        </p:spPr>
        <p:txBody>
          <a:bodyPr spcFirstLastPara="1" wrap="square" lIns="91425" tIns="45700" rIns="91425" bIns="45700" anchor="t" anchorCtr="0">
            <a:noAutofit/>
          </a:bodyPr>
          <a:lstStyle>
            <a:lvl1pPr marL="457200" marR="0" lvl="0" indent="-975296" algn="l" rtl="0">
              <a:lnSpc>
                <a:spcPct val="90000"/>
              </a:lnSpc>
              <a:spcBef>
                <a:spcPts val="4200"/>
              </a:spcBef>
              <a:spcAft>
                <a:spcPts val="0"/>
              </a:spcAft>
              <a:buClr>
                <a:schemeClr val="dk1"/>
              </a:buClr>
              <a:buSzPts val="11759"/>
              <a:buFont typeface="Arial"/>
              <a:buChar char="•"/>
              <a:defRPr sz="11759" b="0" i="0" u="none" strike="noStrike" cap="none">
                <a:solidFill>
                  <a:schemeClr val="dk1"/>
                </a:solidFill>
                <a:latin typeface="Calibri"/>
                <a:ea typeface="Calibri"/>
                <a:cs typeface="Calibri"/>
                <a:sym typeface="Calibri"/>
              </a:defRPr>
            </a:lvl1pPr>
            <a:lvl2pPr marL="914400" marR="0" lvl="1" indent="-868680" algn="l" rtl="0">
              <a:lnSpc>
                <a:spcPct val="90000"/>
              </a:lnSpc>
              <a:spcBef>
                <a:spcPts val="2100"/>
              </a:spcBef>
              <a:spcAft>
                <a:spcPts val="0"/>
              </a:spcAft>
              <a:buClr>
                <a:schemeClr val="dk1"/>
              </a:buClr>
              <a:buSzPts val="10080"/>
              <a:buFont typeface="Arial"/>
              <a:buChar char="•"/>
              <a:defRPr sz="10080" b="0" i="0" u="none" strike="noStrike" cap="none">
                <a:solidFill>
                  <a:schemeClr val="dk1"/>
                </a:solidFill>
                <a:latin typeface="Calibri"/>
                <a:ea typeface="Calibri"/>
                <a:cs typeface="Calibri"/>
                <a:sym typeface="Calibri"/>
              </a:defRPr>
            </a:lvl2pPr>
            <a:lvl3pPr marL="1371600" marR="0" lvl="2" indent="-762000" algn="l" rtl="0">
              <a:lnSpc>
                <a:spcPct val="90000"/>
              </a:lnSpc>
              <a:spcBef>
                <a:spcPts val="2100"/>
              </a:spcBef>
              <a:spcAft>
                <a:spcPts val="0"/>
              </a:spcAft>
              <a:buClr>
                <a:schemeClr val="dk1"/>
              </a:buClr>
              <a:buSzPts val="8400"/>
              <a:buFont typeface="Arial"/>
              <a:buChar char="•"/>
              <a:defRPr sz="8400" b="0" i="0" u="none" strike="noStrike" cap="none">
                <a:solidFill>
                  <a:schemeClr val="dk1"/>
                </a:solidFill>
                <a:latin typeface="Calibri"/>
                <a:ea typeface="Calibri"/>
                <a:cs typeface="Calibri"/>
                <a:sym typeface="Calibri"/>
              </a:defRPr>
            </a:lvl3pPr>
            <a:lvl4pPr marL="1828800" marR="0" lvl="3" indent="-708660" algn="l" rtl="0">
              <a:lnSpc>
                <a:spcPct val="90000"/>
              </a:lnSpc>
              <a:spcBef>
                <a:spcPts val="2100"/>
              </a:spcBef>
              <a:spcAft>
                <a:spcPts val="0"/>
              </a:spcAft>
              <a:buClr>
                <a:schemeClr val="dk1"/>
              </a:buClr>
              <a:buSzPts val="7560"/>
              <a:buFont typeface="Arial"/>
              <a:buChar char="•"/>
              <a:defRPr sz="7560" b="0" i="0" u="none" strike="noStrike" cap="none">
                <a:solidFill>
                  <a:schemeClr val="dk1"/>
                </a:solidFill>
                <a:latin typeface="Calibri"/>
                <a:ea typeface="Calibri"/>
                <a:cs typeface="Calibri"/>
                <a:sym typeface="Calibri"/>
              </a:defRPr>
            </a:lvl4pPr>
            <a:lvl5pPr marL="2286000" marR="0" lvl="4" indent="-708660" algn="l" rtl="0">
              <a:lnSpc>
                <a:spcPct val="90000"/>
              </a:lnSpc>
              <a:spcBef>
                <a:spcPts val="2100"/>
              </a:spcBef>
              <a:spcAft>
                <a:spcPts val="0"/>
              </a:spcAft>
              <a:buClr>
                <a:schemeClr val="dk1"/>
              </a:buClr>
              <a:buSzPts val="7560"/>
              <a:buFont typeface="Arial"/>
              <a:buChar char="•"/>
              <a:defRPr sz="7560" b="0" i="0" u="none" strike="noStrike" cap="none">
                <a:solidFill>
                  <a:schemeClr val="dk1"/>
                </a:solidFill>
                <a:latin typeface="Calibri"/>
                <a:ea typeface="Calibri"/>
                <a:cs typeface="Calibri"/>
                <a:sym typeface="Calibri"/>
              </a:defRPr>
            </a:lvl5pPr>
            <a:lvl6pPr marL="2743200" marR="0" lvl="5" indent="-708660" algn="l" rtl="0">
              <a:lnSpc>
                <a:spcPct val="90000"/>
              </a:lnSpc>
              <a:spcBef>
                <a:spcPts val="2100"/>
              </a:spcBef>
              <a:spcAft>
                <a:spcPts val="0"/>
              </a:spcAft>
              <a:buClr>
                <a:schemeClr val="dk1"/>
              </a:buClr>
              <a:buSzPts val="7560"/>
              <a:buFont typeface="Arial"/>
              <a:buChar char="•"/>
              <a:defRPr sz="7560" b="0" i="0" u="none" strike="noStrike" cap="none">
                <a:solidFill>
                  <a:schemeClr val="dk1"/>
                </a:solidFill>
                <a:latin typeface="Calibri"/>
                <a:ea typeface="Calibri"/>
                <a:cs typeface="Calibri"/>
                <a:sym typeface="Calibri"/>
              </a:defRPr>
            </a:lvl6pPr>
            <a:lvl7pPr marL="3200400" marR="0" lvl="6" indent="-708660" algn="l" rtl="0">
              <a:lnSpc>
                <a:spcPct val="90000"/>
              </a:lnSpc>
              <a:spcBef>
                <a:spcPts val="2100"/>
              </a:spcBef>
              <a:spcAft>
                <a:spcPts val="0"/>
              </a:spcAft>
              <a:buClr>
                <a:schemeClr val="dk1"/>
              </a:buClr>
              <a:buSzPts val="7560"/>
              <a:buFont typeface="Arial"/>
              <a:buChar char="•"/>
              <a:defRPr sz="7560" b="0" i="0" u="none" strike="noStrike" cap="none">
                <a:solidFill>
                  <a:schemeClr val="dk1"/>
                </a:solidFill>
                <a:latin typeface="Calibri"/>
                <a:ea typeface="Calibri"/>
                <a:cs typeface="Calibri"/>
                <a:sym typeface="Calibri"/>
              </a:defRPr>
            </a:lvl7pPr>
            <a:lvl8pPr marL="3657600" marR="0" lvl="7" indent="-708660" algn="l" rtl="0">
              <a:lnSpc>
                <a:spcPct val="90000"/>
              </a:lnSpc>
              <a:spcBef>
                <a:spcPts val="2100"/>
              </a:spcBef>
              <a:spcAft>
                <a:spcPts val="0"/>
              </a:spcAft>
              <a:buClr>
                <a:schemeClr val="dk1"/>
              </a:buClr>
              <a:buSzPts val="7560"/>
              <a:buFont typeface="Arial"/>
              <a:buChar char="•"/>
              <a:defRPr sz="7560" b="0" i="0" u="none" strike="noStrike" cap="none">
                <a:solidFill>
                  <a:schemeClr val="dk1"/>
                </a:solidFill>
                <a:latin typeface="Calibri"/>
                <a:ea typeface="Calibri"/>
                <a:cs typeface="Calibri"/>
                <a:sym typeface="Calibri"/>
              </a:defRPr>
            </a:lvl8pPr>
            <a:lvl9pPr marL="4114800" marR="0" lvl="8" indent="-708659" algn="l" rtl="0">
              <a:lnSpc>
                <a:spcPct val="90000"/>
              </a:lnSpc>
              <a:spcBef>
                <a:spcPts val="2100"/>
              </a:spcBef>
              <a:spcAft>
                <a:spcPts val="0"/>
              </a:spcAft>
              <a:buClr>
                <a:schemeClr val="dk1"/>
              </a:buClr>
              <a:buSzPts val="7560"/>
              <a:buFont typeface="Arial"/>
              <a:buChar char="•"/>
              <a:defRPr sz="756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dt" idx="10"/>
          </p:nvPr>
        </p:nvSpPr>
        <p:spPr>
          <a:xfrm>
            <a:off x="2640330" y="30510488"/>
            <a:ext cx="8641080" cy="1752600"/>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504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ftr" idx="11"/>
          </p:nvPr>
        </p:nvSpPr>
        <p:spPr>
          <a:xfrm>
            <a:off x="12721590" y="30510488"/>
            <a:ext cx="12961620" cy="1752600"/>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504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sldNum" idx="12"/>
          </p:nvPr>
        </p:nvSpPr>
        <p:spPr>
          <a:xfrm>
            <a:off x="27123391" y="30510488"/>
            <a:ext cx="8641080" cy="17526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5040" b="0" i="0" u="none" strike="noStrike" cap="none">
                <a:solidFill>
                  <a:srgbClr val="888888"/>
                </a:solidFill>
                <a:latin typeface="Calibri"/>
                <a:ea typeface="Calibri"/>
                <a:cs typeface="Calibri"/>
                <a:sym typeface="Calibri"/>
              </a:defRPr>
            </a:lvl1pPr>
            <a:lvl2pPr marL="0" marR="0" lvl="1" indent="0" algn="r" rtl="0">
              <a:spcBef>
                <a:spcPts val="0"/>
              </a:spcBef>
              <a:buNone/>
              <a:defRPr sz="5040" b="0" i="0" u="none" strike="noStrike" cap="none">
                <a:solidFill>
                  <a:srgbClr val="888888"/>
                </a:solidFill>
                <a:latin typeface="Calibri"/>
                <a:ea typeface="Calibri"/>
                <a:cs typeface="Calibri"/>
                <a:sym typeface="Calibri"/>
              </a:defRPr>
            </a:lvl2pPr>
            <a:lvl3pPr marL="0" marR="0" lvl="2" indent="0" algn="r" rtl="0">
              <a:spcBef>
                <a:spcPts val="0"/>
              </a:spcBef>
              <a:buNone/>
              <a:defRPr sz="5040" b="0" i="0" u="none" strike="noStrike" cap="none">
                <a:solidFill>
                  <a:srgbClr val="888888"/>
                </a:solidFill>
                <a:latin typeface="Calibri"/>
                <a:ea typeface="Calibri"/>
                <a:cs typeface="Calibri"/>
                <a:sym typeface="Calibri"/>
              </a:defRPr>
            </a:lvl3pPr>
            <a:lvl4pPr marL="0" marR="0" lvl="3" indent="0" algn="r" rtl="0">
              <a:spcBef>
                <a:spcPts val="0"/>
              </a:spcBef>
              <a:buNone/>
              <a:defRPr sz="5040" b="0" i="0" u="none" strike="noStrike" cap="none">
                <a:solidFill>
                  <a:srgbClr val="888888"/>
                </a:solidFill>
                <a:latin typeface="Calibri"/>
                <a:ea typeface="Calibri"/>
                <a:cs typeface="Calibri"/>
                <a:sym typeface="Calibri"/>
              </a:defRPr>
            </a:lvl4pPr>
            <a:lvl5pPr marL="0" marR="0" lvl="4" indent="0" algn="r" rtl="0">
              <a:spcBef>
                <a:spcPts val="0"/>
              </a:spcBef>
              <a:buNone/>
              <a:defRPr sz="5040" b="0" i="0" u="none" strike="noStrike" cap="none">
                <a:solidFill>
                  <a:srgbClr val="888888"/>
                </a:solidFill>
                <a:latin typeface="Calibri"/>
                <a:ea typeface="Calibri"/>
                <a:cs typeface="Calibri"/>
                <a:sym typeface="Calibri"/>
              </a:defRPr>
            </a:lvl5pPr>
            <a:lvl6pPr marL="0" marR="0" lvl="5" indent="0" algn="r" rtl="0">
              <a:spcBef>
                <a:spcPts val="0"/>
              </a:spcBef>
              <a:buNone/>
              <a:defRPr sz="5040" b="0" i="0" u="none" strike="noStrike" cap="none">
                <a:solidFill>
                  <a:srgbClr val="888888"/>
                </a:solidFill>
                <a:latin typeface="Calibri"/>
                <a:ea typeface="Calibri"/>
                <a:cs typeface="Calibri"/>
                <a:sym typeface="Calibri"/>
              </a:defRPr>
            </a:lvl6pPr>
            <a:lvl7pPr marL="0" marR="0" lvl="6" indent="0" algn="r" rtl="0">
              <a:spcBef>
                <a:spcPts val="0"/>
              </a:spcBef>
              <a:buNone/>
              <a:defRPr sz="5040" b="0" i="0" u="none" strike="noStrike" cap="none">
                <a:solidFill>
                  <a:srgbClr val="888888"/>
                </a:solidFill>
                <a:latin typeface="Calibri"/>
                <a:ea typeface="Calibri"/>
                <a:cs typeface="Calibri"/>
                <a:sym typeface="Calibri"/>
              </a:defRPr>
            </a:lvl7pPr>
            <a:lvl8pPr marL="0" marR="0" lvl="7" indent="0" algn="r" rtl="0">
              <a:spcBef>
                <a:spcPts val="0"/>
              </a:spcBef>
              <a:buNone/>
              <a:defRPr sz="5040" b="0" i="0" u="none" strike="noStrike" cap="none">
                <a:solidFill>
                  <a:srgbClr val="888888"/>
                </a:solidFill>
                <a:latin typeface="Calibri"/>
                <a:ea typeface="Calibri"/>
                <a:cs typeface="Calibri"/>
                <a:sym typeface="Calibri"/>
              </a:defRPr>
            </a:lvl8pPr>
            <a:lvl9pPr marL="0" marR="0" lvl="8" indent="0" algn="r" rtl="0">
              <a:spcBef>
                <a:spcPts val="0"/>
              </a:spcBef>
              <a:buNone/>
              <a:defRPr sz="504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9"/>
        <p:cNvGrpSpPr/>
        <p:nvPr/>
      </p:nvGrpSpPr>
      <p:grpSpPr>
        <a:xfrm>
          <a:off x="0" y="0"/>
          <a:ext cx="0" cy="0"/>
          <a:chOff x="0" y="0"/>
          <a:chExt cx="0" cy="0"/>
        </a:xfrm>
      </p:grpSpPr>
      <p:sp>
        <p:nvSpPr>
          <p:cNvPr id="50" name="Google Shape;50;p7"/>
          <p:cNvSpPr txBox="1">
            <a:spLocks noGrp="1"/>
          </p:cNvSpPr>
          <p:nvPr>
            <p:ph type="title"/>
          </p:nvPr>
        </p:nvSpPr>
        <p:spPr>
          <a:xfrm>
            <a:off x="2640330" y="1752607"/>
            <a:ext cx="33124140" cy="6362702"/>
          </a:xfrm>
          <a:prstGeom prst="rect">
            <a:avLst/>
          </a:prstGeom>
          <a:noFill/>
          <a:ln>
            <a:noFill/>
          </a:ln>
        </p:spPr>
        <p:txBody>
          <a:bodyPr spcFirstLastPara="1" wrap="square" lIns="91425" tIns="45700" rIns="91425" bIns="45700" anchor="ctr" anchorCtr="0">
            <a:noAutofit/>
          </a:bodyPr>
          <a:lstStyle>
            <a:lvl1pPr marR="0" lvl="0" algn="l" rtl="0">
              <a:lnSpc>
                <a:spcPct val="90000"/>
              </a:lnSpc>
              <a:spcBef>
                <a:spcPts val="0"/>
              </a:spcBef>
              <a:spcAft>
                <a:spcPts val="0"/>
              </a:spcAft>
              <a:buClr>
                <a:schemeClr val="dk1"/>
              </a:buClr>
              <a:buSzPts val="18479"/>
              <a:buFont typeface="Calibri"/>
              <a:buNone/>
              <a:defRPr sz="18479"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51" name="Google Shape;51;p7"/>
          <p:cNvSpPr txBox="1">
            <a:spLocks noGrp="1"/>
          </p:cNvSpPr>
          <p:nvPr>
            <p:ph type="dt" idx="10"/>
          </p:nvPr>
        </p:nvSpPr>
        <p:spPr>
          <a:xfrm>
            <a:off x="2640330" y="30510488"/>
            <a:ext cx="8641080" cy="1752600"/>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504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2" name="Google Shape;52;p7"/>
          <p:cNvSpPr txBox="1">
            <a:spLocks noGrp="1"/>
          </p:cNvSpPr>
          <p:nvPr>
            <p:ph type="ftr" idx="11"/>
          </p:nvPr>
        </p:nvSpPr>
        <p:spPr>
          <a:xfrm>
            <a:off x="12721590" y="30510488"/>
            <a:ext cx="12961620" cy="1752600"/>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504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3" name="Google Shape;53;p7"/>
          <p:cNvSpPr txBox="1">
            <a:spLocks noGrp="1"/>
          </p:cNvSpPr>
          <p:nvPr>
            <p:ph type="sldNum" idx="12"/>
          </p:nvPr>
        </p:nvSpPr>
        <p:spPr>
          <a:xfrm>
            <a:off x="27123391" y="30510488"/>
            <a:ext cx="8641080" cy="17526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5040" b="0" i="0" u="none" strike="noStrike" cap="none">
                <a:solidFill>
                  <a:srgbClr val="888888"/>
                </a:solidFill>
                <a:latin typeface="Calibri"/>
                <a:ea typeface="Calibri"/>
                <a:cs typeface="Calibri"/>
                <a:sym typeface="Calibri"/>
              </a:defRPr>
            </a:lvl1pPr>
            <a:lvl2pPr marL="0" marR="0" lvl="1" indent="0" algn="r" rtl="0">
              <a:spcBef>
                <a:spcPts val="0"/>
              </a:spcBef>
              <a:buNone/>
              <a:defRPr sz="5040" b="0" i="0" u="none" strike="noStrike" cap="none">
                <a:solidFill>
                  <a:srgbClr val="888888"/>
                </a:solidFill>
                <a:latin typeface="Calibri"/>
                <a:ea typeface="Calibri"/>
                <a:cs typeface="Calibri"/>
                <a:sym typeface="Calibri"/>
              </a:defRPr>
            </a:lvl2pPr>
            <a:lvl3pPr marL="0" marR="0" lvl="2" indent="0" algn="r" rtl="0">
              <a:spcBef>
                <a:spcPts val="0"/>
              </a:spcBef>
              <a:buNone/>
              <a:defRPr sz="5040" b="0" i="0" u="none" strike="noStrike" cap="none">
                <a:solidFill>
                  <a:srgbClr val="888888"/>
                </a:solidFill>
                <a:latin typeface="Calibri"/>
                <a:ea typeface="Calibri"/>
                <a:cs typeface="Calibri"/>
                <a:sym typeface="Calibri"/>
              </a:defRPr>
            </a:lvl3pPr>
            <a:lvl4pPr marL="0" marR="0" lvl="3" indent="0" algn="r" rtl="0">
              <a:spcBef>
                <a:spcPts val="0"/>
              </a:spcBef>
              <a:buNone/>
              <a:defRPr sz="5040" b="0" i="0" u="none" strike="noStrike" cap="none">
                <a:solidFill>
                  <a:srgbClr val="888888"/>
                </a:solidFill>
                <a:latin typeface="Calibri"/>
                <a:ea typeface="Calibri"/>
                <a:cs typeface="Calibri"/>
                <a:sym typeface="Calibri"/>
              </a:defRPr>
            </a:lvl4pPr>
            <a:lvl5pPr marL="0" marR="0" lvl="4" indent="0" algn="r" rtl="0">
              <a:spcBef>
                <a:spcPts val="0"/>
              </a:spcBef>
              <a:buNone/>
              <a:defRPr sz="5040" b="0" i="0" u="none" strike="noStrike" cap="none">
                <a:solidFill>
                  <a:srgbClr val="888888"/>
                </a:solidFill>
                <a:latin typeface="Calibri"/>
                <a:ea typeface="Calibri"/>
                <a:cs typeface="Calibri"/>
                <a:sym typeface="Calibri"/>
              </a:defRPr>
            </a:lvl5pPr>
            <a:lvl6pPr marL="0" marR="0" lvl="5" indent="0" algn="r" rtl="0">
              <a:spcBef>
                <a:spcPts val="0"/>
              </a:spcBef>
              <a:buNone/>
              <a:defRPr sz="5040" b="0" i="0" u="none" strike="noStrike" cap="none">
                <a:solidFill>
                  <a:srgbClr val="888888"/>
                </a:solidFill>
                <a:latin typeface="Calibri"/>
                <a:ea typeface="Calibri"/>
                <a:cs typeface="Calibri"/>
                <a:sym typeface="Calibri"/>
              </a:defRPr>
            </a:lvl6pPr>
            <a:lvl7pPr marL="0" marR="0" lvl="6" indent="0" algn="r" rtl="0">
              <a:spcBef>
                <a:spcPts val="0"/>
              </a:spcBef>
              <a:buNone/>
              <a:defRPr sz="5040" b="0" i="0" u="none" strike="noStrike" cap="none">
                <a:solidFill>
                  <a:srgbClr val="888888"/>
                </a:solidFill>
                <a:latin typeface="Calibri"/>
                <a:ea typeface="Calibri"/>
                <a:cs typeface="Calibri"/>
                <a:sym typeface="Calibri"/>
              </a:defRPr>
            </a:lvl7pPr>
            <a:lvl8pPr marL="0" marR="0" lvl="7" indent="0" algn="r" rtl="0">
              <a:spcBef>
                <a:spcPts val="0"/>
              </a:spcBef>
              <a:buNone/>
              <a:defRPr sz="5040" b="0" i="0" u="none" strike="noStrike" cap="none">
                <a:solidFill>
                  <a:srgbClr val="888888"/>
                </a:solidFill>
                <a:latin typeface="Calibri"/>
                <a:ea typeface="Calibri"/>
                <a:cs typeface="Calibri"/>
                <a:sym typeface="Calibri"/>
              </a:defRPr>
            </a:lvl8pPr>
            <a:lvl9pPr marL="0" marR="0" lvl="8" indent="0" algn="r" rtl="0">
              <a:spcBef>
                <a:spcPts val="0"/>
              </a:spcBef>
              <a:buNone/>
              <a:defRPr sz="504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4"/>
        <p:cNvGrpSpPr/>
        <p:nvPr/>
      </p:nvGrpSpPr>
      <p:grpSpPr>
        <a:xfrm>
          <a:off x="0" y="0"/>
          <a:ext cx="0" cy="0"/>
          <a:chOff x="0" y="0"/>
          <a:chExt cx="0" cy="0"/>
        </a:xfrm>
      </p:grpSpPr>
      <p:sp>
        <p:nvSpPr>
          <p:cNvPr id="55" name="Google Shape;55;p8"/>
          <p:cNvSpPr txBox="1">
            <a:spLocks noGrp="1"/>
          </p:cNvSpPr>
          <p:nvPr>
            <p:ph type="dt" idx="10"/>
          </p:nvPr>
        </p:nvSpPr>
        <p:spPr>
          <a:xfrm>
            <a:off x="2640330" y="30510488"/>
            <a:ext cx="8641080" cy="1752600"/>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504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6" name="Google Shape;56;p8"/>
          <p:cNvSpPr txBox="1">
            <a:spLocks noGrp="1"/>
          </p:cNvSpPr>
          <p:nvPr>
            <p:ph type="ftr" idx="11"/>
          </p:nvPr>
        </p:nvSpPr>
        <p:spPr>
          <a:xfrm>
            <a:off x="12721590" y="30510488"/>
            <a:ext cx="12961620" cy="1752600"/>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504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7" name="Google Shape;57;p8"/>
          <p:cNvSpPr txBox="1">
            <a:spLocks noGrp="1"/>
          </p:cNvSpPr>
          <p:nvPr>
            <p:ph type="sldNum" idx="12"/>
          </p:nvPr>
        </p:nvSpPr>
        <p:spPr>
          <a:xfrm>
            <a:off x="27123391" y="30510488"/>
            <a:ext cx="8641080" cy="17526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5040" b="0" i="0" u="none" strike="noStrike" cap="none">
                <a:solidFill>
                  <a:srgbClr val="888888"/>
                </a:solidFill>
                <a:latin typeface="Calibri"/>
                <a:ea typeface="Calibri"/>
                <a:cs typeface="Calibri"/>
                <a:sym typeface="Calibri"/>
              </a:defRPr>
            </a:lvl1pPr>
            <a:lvl2pPr marL="0" marR="0" lvl="1" indent="0" algn="r" rtl="0">
              <a:spcBef>
                <a:spcPts val="0"/>
              </a:spcBef>
              <a:buNone/>
              <a:defRPr sz="5040" b="0" i="0" u="none" strike="noStrike" cap="none">
                <a:solidFill>
                  <a:srgbClr val="888888"/>
                </a:solidFill>
                <a:latin typeface="Calibri"/>
                <a:ea typeface="Calibri"/>
                <a:cs typeface="Calibri"/>
                <a:sym typeface="Calibri"/>
              </a:defRPr>
            </a:lvl2pPr>
            <a:lvl3pPr marL="0" marR="0" lvl="2" indent="0" algn="r" rtl="0">
              <a:spcBef>
                <a:spcPts val="0"/>
              </a:spcBef>
              <a:buNone/>
              <a:defRPr sz="5040" b="0" i="0" u="none" strike="noStrike" cap="none">
                <a:solidFill>
                  <a:srgbClr val="888888"/>
                </a:solidFill>
                <a:latin typeface="Calibri"/>
                <a:ea typeface="Calibri"/>
                <a:cs typeface="Calibri"/>
                <a:sym typeface="Calibri"/>
              </a:defRPr>
            </a:lvl3pPr>
            <a:lvl4pPr marL="0" marR="0" lvl="3" indent="0" algn="r" rtl="0">
              <a:spcBef>
                <a:spcPts val="0"/>
              </a:spcBef>
              <a:buNone/>
              <a:defRPr sz="5040" b="0" i="0" u="none" strike="noStrike" cap="none">
                <a:solidFill>
                  <a:srgbClr val="888888"/>
                </a:solidFill>
                <a:latin typeface="Calibri"/>
                <a:ea typeface="Calibri"/>
                <a:cs typeface="Calibri"/>
                <a:sym typeface="Calibri"/>
              </a:defRPr>
            </a:lvl4pPr>
            <a:lvl5pPr marL="0" marR="0" lvl="4" indent="0" algn="r" rtl="0">
              <a:spcBef>
                <a:spcPts val="0"/>
              </a:spcBef>
              <a:buNone/>
              <a:defRPr sz="5040" b="0" i="0" u="none" strike="noStrike" cap="none">
                <a:solidFill>
                  <a:srgbClr val="888888"/>
                </a:solidFill>
                <a:latin typeface="Calibri"/>
                <a:ea typeface="Calibri"/>
                <a:cs typeface="Calibri"/>
                <a:sym typeface="Calibri"/>
              </a:defRPr>
            </a:lvl5pPr>
            <a:lvl6pPr marL="0" marR="0" lvl="5" indent="0" algn="r" rtl="0">
              <a:spcBef>
                <a:spcPts val="0"/>
              </a:spcBef>
              <a:buNone/>
              <a:defRPr sz="5040" b="0" i="0" u="none" strike="noStrike" cap="none">
                <a:solidFill>
                  <a:srgbClr val="888888"/>
                </a:solidFill>
                <a:latin typeface="Calibri"/>
                <a:ea typeface="Calibri"/>
                <a:cs typeface="Calibri"/>
                <a:sym typeface="Calibri"/>
              </a:defRPr>
            </a:lvl6pPr>
            <a:lvl7pPr marL="0" marR="0" lvl="6" indent="0" algn="r" rtl="0">
              <a:spcBef>
                <a:spcPts val="0"/>
              </a:spcBef>
              <a:buNone/>
              <a:defRPr sz="5040" b="0" i="0" u="none" strike="noStrike" cap="none">
                <a:solidFill>
                  <a:srgbClr val="888888"/>
                </a:solidFill>
                <a:latin typeface="Calibri"/>
                <a:ea typeface="Calibri"/>
                <a:cs typeface="Calibri"/>
                <a:sym typeface="Calibri"/>
              </a:defRPr>
            </a:lvl7pPr>
            <a:lvl8pPr marL="0" marR="0" lvl="7" indent="0" algn="r" rtl="0">
              <a:spcBef>
                <a:spcPts val="0"/>
              </a:spcBef>
              <a:buNone/>
              <a:defRPr sz="5040" b="0" i="0" u="none" strike="noStrike" cap="none">
                <a:solidFill>
                  <a:srgbClr val="888888"/>
                </a:solidFill>
                <a:latin typeface="Calibri"/>
                <a:ea typeface="Calibri"/>
                <a:cs typeface="Calibri"/>
                <a:sym typeface="Calibri"/>
              </a:defRPr>
            </a:lvl8pPr>
            <a:lvl9pPr marL="0" marR="0" lvl="8" indent="0" algn="r" rtl="0">
              <a:spcBef>
                <a:spcPts val="0"/>
              </a:spcBef>
              <a:buNone/>
              <a:defRPr sz="504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8"/>
        <p:cNvGrpSpPr/>
        <p:nvPr/>
      </p:nvGrpSpPr>
      <p:grpSpPr>
        <a:xfrm>
          <a:off x="0" y="0"/>
          <a:ext cx="0" cy="0"/>
          <a:chOff x="0" y="0"/>
          <a:chExt cx="0" cy="0"/>
        </a:xfrm>
      </p:grpSpPr>
      <p:sp>
        <p:nvSpPr>
          <p:cNvPr id="59" name="Google Shape;59;p9"/>
          <p:cNvSpPr txBox="1">
            <a:spLocks noGrp="1"/>
          </p:cNvSpPr>
          <p:nvPr>
            <p:ph type="title"/>
          </p:nvPr>
        </p:nvSpPr>
        <p:spPr>
          <a:xfrm>
            <a:off x="2645333" y="2194560"/>
            <a:ext cx="12386549" cy="7680960"/>
          </a:xfrm>
          <a:prstGeom prst="rect">
            <a:avLst/>
          </a:prstGeom>
          <a:noFill/>
          <a:ln>
            <a:noFill/>
          </a:ln>
        </p:spPr>
        <p:txBody>
          <a:bodyPr spcFirstLastPara="1" wrap="square" lIns="91425" tIns="45700" rIns="91425" bIns="45700" anchor="b" anchorCtr="0">
            <a:noAutofit/>
          </a:bodyPr>
          <a:lstStyle>
            <a:lvl1pPr marR="0" lvl="0" algn="l" rtl="0">
              <a:lnSpc>
                <a:spcPct val="90000"/>
              </a:lnSpc>
              <a:spcBef>
                <a:spcPts val="0"/>
              </a:spcBef>
              <a:spcAft>
                <a:spcPts val="0"/>
              </a:spcAft>
              <a:buClr>
                <a:schemeClr val="dk1"/>
              </a:buClr>
              <a:buSzPts val="13439"/>
              <a:buFont typeface="Calibri"/>
              <a:buNone/>
              <a:defRPr sz="13439"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60" name="Google Shape;60;p9"/>
          <p:cNvSpPr txBox="1">
            <a:spLocks noGrp="1"/>
          </p:cNvSpPr>
          <p:nvPr>
            <p:ph type="body" idx="1"/>
          </p:nvPr>
        </p:nvSpPr>
        <p:spPr>
          <a:xfrm>
            <a:off x="16327042" y="4739647"/>
            <a:ext cx="19442430" cy="23393400"/>
          </a:xfrm>
          <a:prstGeom prst="rect">
            <a:avLst/>
          </a:prstGeom>
          <a:noFill/>
          <a:ln>
            <a:noFill/>
          </a:ln>
        </p:spPr>
        <p:txBody>
          <a:bodyPr spcFirstLastPara="1" wrap="square" lIns="91425" tIns="45700" rIns="91425" bIns="45700" anchor="t" anchorCtr="0">
            <a:noAutofit/>
          </a:bodyPr>
          <a:lstStyle>
            <a:lvl1pPr marL="457200" marR="0" lvl="0" indent="-1081976" algn="l" rtl="0">
              <a:lnSpc>
                <a:spcPct val="90000"/>
              </a:lnSpc>
              <a:spcBef>
                <a:spcPts val="4200"/>
              </a:spcBef>
              <a:spcAft>
                <a:spcPts val="0"/>
              </a:spcAft>
              <a:buClr>
                <a:schemeClr val="dk1"/>
              </a:buClr>
              <a:buSzPts val="13439"/>
              <a:buFont typeface="Arial"/>
              <a:buChar char="•"/>
              <a:defRPr sz="13439" b="0" i="0" u="none" strike="noStrike" cap="none">
                <a:solidFill>
                  <a:schemeClr val="dk1"/>
                </a:solidFill>
                <a:latin typeface="Calibri"/>
                <a:ea typeface="Calibri"/>
                <a:cs typeface="Calibri"/>
                <a:sym typeface="Calibri"/>
              </a:defRPr>
            </a:lvl1pPr>
            <a:lvl2pPr marL="914400" marR="0" lvl="1" indent="-975296" algn="l" rtl="0">
              <a:lnSpc>
                <a:spcPct val="90000"/>
              </a:lnSpc>
              <a:spcBef>
                <a:spcPts val="2100"/>
              </a:spcBef>
              <a:spcAft>
                <a:spcPts val="0"/>
              </a:spcAft>
              <a:buClr>
                <a:schemeClr val="dk1"/>
              </a:buClr>
              <a:buSzPts val="11759"/>
              <a:buFont typeface="Arial"/>
              <a:buChar char="•"/>
              <a:defRPr sz="11759" b="0" i="0" u="none" strike="noStrike" cap="none">
                <a:solidFill>
                  <a:schemeClr val="dk1"/>
                </a:solidFill>
                <a:latin typeface="Calibri"/>
                <a:ea typeface="Calibri"/>
                <a:cs typeface="Calibri"/>
                <a:sym typeface="Calibri"/>
              </a:defRPr>
            </a:lvl2pPr>
            <a:lvl3pPr marL="1371600" marR="0" lvl="2" indent="-868680" algn="l" rtl="0">
              <a:lnSpc>
                <a:spcPct val="90000"/>
              </a:lnSpc>
              <a:spcBef>
                <a:spcPts val="2100"/>
              </a:spcBef>
              <a:spcAft>
                <a:spcPts val="0"/>
              </a:spcAft>
              <a:buClr>
                <a:schemeClr val="dk1"/>
              </a:buClr>
              <a:buSzPts val="10080"/>
              <a:buFont typeface="Arial"/>
              <a:buChar char="•"/>
              <a:defRPr sz="10080" b="0" i="0" u="none" strike="noStrike" cap="none">
                <a:solidFill>
                  <a:schemeClr val="dk1"/>
                </a:solidFill>
                <a:latin typeface="Calibri"/>
                <a:ea typeface="Calibri"/>
                <a:cs typeface="Calibri"/>
                <a:sym typeface="Calibri"/>
              </a:defRPr>
            </a:lvl3pPr>
            <a:lvl4pPr marL="1828800" marR="0" lvl="3" indent="-762000" algn="l" rtl="0">
              <a:lnSpc>
                <a:spcPct val="90000"/>
              </a:lnSpc>
              <a:spcBef>
                <a:spcPts val="2100"/>
              </a:spcBef>
              <a:spcAft>
                <a:spcPts val="0"/>
              </a:spcAft>
              <a:buClr>
                <a:schemeClr val="dk1"/>
              </a:buClr>
              <a:buSzPts val="8400"/>
              <a:buFont typeface="Arial"/>
              <a:buChar char="•"/>
              <a:defRPr sz="8400" b="0" i="0" u="none" strike="noStrike" cap="none">
                <a:solidFill>
                  <a:schemeClr val="dk1"/>
                </a:solidFill>
                <a:latin typeface="Calibri"/>
                <a:ea typeface="Calibri"/>
                <a:cs typeface="Calibri"/>
                <a:sym typeface="Calibri"/>
              </a:defRPr>
            </a:lvl4pPr>
            <a:lvl5pPr marL="2286000" marR="0" lvl="4" indent="-762000" algn="l" rtl="0">
              <a:lnSpc>
                <a:spcPct val="90000"/>
              </a:lnSpc>
              <a:spcBef>
                <a:spcPts val="2100"/>
              </a:spcBef>
              <a:spcAft>
                <a:spcPts val="0"/>
              </a:spcAft>
              <a:buClr>
                <a:schemeClr val="dk1"/>
              </a:buClr>
              <a:buSzPts val="8400"/>
              <a:buFont typeface="Arial"/>
              <a:buChar char="•"/>
              <a:defRPr sz="8400" b="0" i="0" u="none" strike="noStrike" cap="none">
                <a:solidFill>
                  <a:schemeClr val="dk1"/>
                </a:solidFill>
                <a:latin typeface="Calibri"/>
                <a:ea typeface="Calibri"/>
                <a:cs typeface="Calibri"/>
                <a:sym typeface="Calibri"/>
              </a:defRPr>
            </a:lvl5pPr>
            <a:lvl6pPr marL="2743200" marR="0" lvl="5" indent="-762000" algn="l" rtl="0">
              <a:lnSpc>
                <a:spcPct val="90000"/>
              </a:lnSpc>
              <a:spcBef>
                <a:spcPts val="2100"/>
              </a:spcBef>
              <a:spcAft>
                <a:spcPts val="0"/>
              </a:spcAft>
              <a:buClr>
                <a:schemeClr val="dk1"/>
              </a:buClr>
              <a:buSzPts val="8400"/>
              <a:buFont typeface="Arial"/>
              <a:buChar char="•"/>
              <a:defRPr sz="8400" b="0" i="0" u="none" strike="noStrike" cap="none">
                <a:solidFill>
                  <a:schemeClr val="dk1"/>
                </a:solidFill>
                <a:latin typeface="Calibri"/>
                <a:ea typeface="Calibri"/>
                <a:cs typeface="Calibri"/>
                <a:sym typeface="Calibri"/>
              </a:defRPr>
            </a:lvl6pPr>
            <a:lvl7pPr marL="3200400" marR="0" lvl="6" indent="-762000" algn="l" rtl="0">
              <a:lnSpc>
                <a:spcPct val="90000"/>
              </a:lnSpc>
              <a:spcBef>
                <a:spcPts val="2100"/>
              </a:spcBef>
              <a:spcAft>
                <a:spcPts val="0"/>
              </a:spcAft>
              <a:buClr>
                <a:schemeClr val="dk1"/>
              </a:buClr>
              <a:buSzPts val="8400"/>
              <a:buFont typeface="Arial"/>
              <a:buChar char="•"/>
              <a:defRPr sz="8400" b="0" i="0" u="none" strike="noStrike" cap="none">
                <a:solidFill>
                  <a:schemeClr val="dk1"/>
                </a:solidFill>
                <a:latin typeface="Calibri"/>
                <a:ea typeface="Calibri"/>
                <a:cs typeface="Calibri"/>
                <a:sym typeface="Calibri"/>
              </a:defRPr>
            </a:lvl7pPr>
            <a:lvl8pPr marL="3657600" marR="0" lvl="7" indent="-762000" algn="l" rtl="0">
              <a:lnSpc>
                <a:spcPct val="90000"/>
              </a:lnSpc>
              <a:spcBef>
                <a:spcPts val="2100"/>
              </a:spcBef>
              <a:spcAft>
                <a:spcPts val="0"/>
              </a:spcAft>
              <a:buClr>
                <a:schemeClr val="dk1"/>
              </a:buClr>
              <a:buSzPts val="8400"/>
              <a:buFont typeface="Arial"/>
              <a:buChar char="•"/>
              <a:defRPr sz="8400" b="0" i="0" u="none" strike="noStrike" cap="none">
                <a:solidFill>
                  <a:schemeClr val="dk1"/>
                </a:solidFill>
                <a:latin typeface="Calibri"/>
                <a:ea typeface="Calibri"/>
                <a:cs typeface="Calibri"/>
                <a:sym typeface="Calibri"/>
              </a:defRPr>
            </a:lvl8pPr>
            <a:lvl9pPr marL="4114800" marR="0" lvl="8" indent="-762000" algn="l" rtl="0">
              <a:lnSpc>
                <a:spcPct val="90000"/>
              </a:lnSpc>
              <a:spcBef>
                <a:spcPts val="2100"/>
              </a:spcBef>
              <a:spcAft>
                <a:spcPts val="0"/>
              </a:spcAft>
              <a:buClr>
                <a:schemeClr val="dk1"/>
              </a:buClr>
              <a:buSzPts val="8400"/>
              <a:buFont typeface="Arial"/>
              <a:buChar char="•"/>
              <a:defRPr sz="8400" b="0" i="0" u="none" strike="noStrike" cap="none">
                <a:solidFill>
                  <a:schemeClr val="dk1"/>
                </a:solidFill>
                <a:latin typeface="Calibri"/>
                <a:ea typeface="Calibri"/>
                <a:cs typeface="Calibri"/>
                <a:sym typeface="Calibri"/>
              </a:defRPr>
            </a:lvl9pPr>
          </a:lstStyle>
          <a:p>
            <a:endParaRPr/>
          </a:p>
        </p:txBody>
      </p:sp>
      <p:sp>
        <p:nvSpPr>
          <p:cNvPr id="61" name="Google Shape;61;p9"/>
          <p:cNvSpPr txBox="1">
            <a:spLocks noGrp="1"/>
          </p:cNvSpPr>
          <p:nvPr>
            <p:ph type="body" idx="2"/>
          </p:nvPr>
        </p:nvSpPr>
        <p:spPr>
          <a:xfrm>
            <a:off x="2645333" y="9875520"/>
            <a:ext cx="12386549" cy="18295622"/>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4200"/>
              </a:spcBef>
              <a:spcAft>
                <a:spcPts val="0"/>
              </a:spcAft>
              <a:buClr>
                <a:schemeClr val="dk1"/>
              </a:buClr>
              <a:buSzPts val="6720"/>
              <a:buFont typeface="Arial"/>
              <a:buNone/>
              <a:defRPr sz="6719"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2100"/>
              </a:spcBef>
              <a:spcAft>
                <a:spcPts val="0"/>
              </a:spcAft>
              <a:buClr>
                <a:schemeClr val="dk1"/>
              </a:buClr>
              <a:buSzPts val="5880"/>
              <a:buFont typeface="Arial"/>
              <a:buNone/>
              <a:defRPr sz="588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2100"/>
              </a:spcBef>
              <a:spcAft>
                <a:spcPts val="0"/>
              </a:spcAft>
              <a:buClr>
                <a:schemeClr val="dk1"/>
              </a:buClr>
              <a:buSzPts val="5040"/>
              <a:buFont typeface="Arial"/>
              <a:buNone/>
              <a:defRPr sz="504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2100"/>
              </a:spcBef>
              <a:spcAft>
                <a:spcPts val="0"/>
              </a:spcAft>
              <a:buClr>
                <a:schemeClr val="dk1"/>
              </a:buClr>
              <a:buSzPts val="4200"/>
              <a:buFont typeface="Arial"/>
              <a:buNone/>
              <a:defRPr sz="42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2100"/>
              </a:spcBef>
              <a:spcAft>
                <a:spcPts val="0"/>
              </a:spcAft>
              <a:buClr>
                <a:schemeClr val="dk1"/>
              </a:buClr>
              <a:buSzPts val="4200"/>
              <a:buFont typeface="Arial"/>
              <a:buNone/>
              <a:defRPr sz="42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2100"/>
              </a:spcBef>
              <a:spcAft>
                <a:spcPts val="0"/>
              </a:spcAft>
              <a:buClr>
                <a:schemeClr val="dk1"/>
              </a:buClr>
              <a:buSzPts val="4200"/>
              <a:buFont typeface="Arial"/>
              <a:buNone/>
              <a:defRPr sz="42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2100"/>
              </a:spcBef>
              <a:spcAft>
                <a:spcPts val="0"/>
              </a:spcAft>
              <a:buClr>
                <a:schemeClr val="dk1"/>
              </a:buClr>
              <a:buSzPts val="4200"/>
              <a:buFont typeface="Arial"/>
              <a:buNone/>
              <a:defRPr sz="42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2100"/>
              </a:spcBef>
              <a:spcAft>
                <a:spcPts val="0"/>
              </a:spcAft>
              <a:buClr>
                <a:schemeClr val="dk1"/>
              </a:buClr>
              <a:buSzPts val="4200"/>
              <a:buFont typeface="Arial"/>
              <a:buNone/>
              <a:defRPr sz="42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2100"/>
              </a:spcBef>
              <a:spcAft>
                <a:spcPts val="0"/>
              </a:spcAft>
              <a:buClr>
                <a:schemeClr val="dk1"/>
              </a:buClr>
              <a:buSzPts val="4200"/>
              <a:buFont typeface="Arial"/>
              <a:buNone/>
              <a:defRPr sz="4200" b="0" i="0" u="none" strike="noStrike" cap="none">
                <a:solidFill>
                  <a:schemeClr val="dk1"/>
                </a:solidFill>
                <a:latin typeface="Calibri"/>
                <a:ea typeface="Calibri"/>
                <a:cs typeface="Calibri"/>
                <a:sym typeface="Calibri"/>
              </a:defRPr>
            </a:lvl9pPr>
          </a:lstStyle>
          <a:p>
            <a:endParaRPr/>
          </a:p>
        </p:txBody>
      </p:sp>
      <p:sp>
        <p:nvSpPr>
          <p:cNvPr id="62" name="Google Shape;62;p9"/>
          <p:cNvSpPr txBox="1">
            <a:spLocks noGrp="1"/>
          </p:cNvSpPr>
          <p:nvPr>
            <p:ph type="dt" idx="10"/>
          </p:nvPr>
        </p:nvSpPr>
        <p:spPr>
          <a:xfrm>
            <a:off x="2640330" y="30510488"/>
            <a:ext cx="8641080" cy="1752600"/>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504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ftr" idx="11"/>
          </p:nvPr>
        </p:nvSpPr>
        <p:spPr>
          <a:xfrm>
            <a:off x="12721590" y="30510488"/>
            <a:ext cx="12961620" cy="1752600"/>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504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sldNum" idx="12"/>
          </p:nvPr>
        </p:nvSpPr>
        <p:spPr>
          <a:xfrm>
            <a:off x="27123391" y="30510488"/>
            <a:ext cx="8641080" cy="17526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5040" b="0" i="0" u="none" strike="noStrike" cap="none">
                <a:solidFill>
                  <a:srgbClr val="888888"/>
                </a:solidFill>
                <a:latin typeface="Calibri"/>
                <a:ea typeface="Calibri"/>
                <a:cs typeface="Calibri"/>
                <a:sym typeface="Calibri"/>
              </a:defRPr>
            </a:lvl1pPr>
            <a:lvl2pPr marL="0" marR="0" lvl="1" indent="0" algn="r" rtl="0">
              <a:spcBef>
                <a:spcPts val="0"/>
              </a:spcBef>
              <a:buNone/>
              <a:defRPr sz="5040" b="0" i="0" u="none" strike="noStrike" cap="none">
                <a:solidFill>
                  <a:srgbClr val="888888"/>
                </a:solidFill>
                <a:latin typeface="Calibri"/>
                <a:ea typeface="Calibri"/>
                <a:cs typeface="Calibri"/>
                <a:sym typeface="Calibri"/>
              </a:defRPr>
            </a:lvl2pPr>
            <a:lvl3pPr marL="0" marR="0" lvl="2" indent="0" algn="r" rtl="0">
              <a:spcBef>
                <a:spcPts val="0"/>
              </a:spcBef>
              <a:buNone/>
              <a:defRPr sz="5040" b="0" i="0" u="none" strike="noStrike" cap="none">
                <a:solidFill>
                  <a:srgbClr val="888888"/>
                </a:solidFill>
                <a:latin typeface="Calibri"/>
                <a:ea typeface="Calibri"/>
                <a:cs typeface="Calibri"/>
                <a:sym typeface="Calibri"/>
              </a:defRPr>
            </a:lvl3pPr>
            <a:lvl4pPr marL="0" marR="0" lvl="3" indent="0" algn="r" rtl="0">
              <a:spcBef>
                <a:spcPts val="0"/>
              </a:spcBef>
              <a:buNone/>
              <a:defRPr sz="5040" b="0" i="0" u="none" strike="noStrike" cap="none">
                <a:solidFill>
                  <a:srgbClr val="888888"/>
                </a:solidFill>
                <a:latin typeface="Calibri"/>
                <a:ea typeface="Calibri"/>
                <a:cs typeface="Calibri"/>
                <a:sym typeface="Calibri"/>
              </a:defRPr>
            </a:lvl4pPr>
            <a:lvl5pPr marL="0" marR="0" lvl="4" indent="0" algn="r" rtl="0">
              <a:spcBef>
                <a:spcPts val="0"/>
              </a:spcBef>
              <a:buNone/>
              <a:defRPr sz="5040" b="0" i="0" u="none" strike="noStrike" cap="none">
                <a:solidFill>
                  <a:srgbClr val="888888"/>
                </a:solidFill>
                <a:latin typeface="Calibri"/>
                <a:ea typeface="Calibri"/>
                <a:cs typeface="Calibri"/>
                <a:sym typeface="Calibri"/>
              </a:defRPr>
            </a:lvl5pPr>
            <a:lvl6pPr marL="0" marR="0" lvl="5" indent="0" algn="r" rtl="0">
              <a:spcBef>
                <a:spcPts val="0"/>
              </a:spcBef>
              <a:buNone/>
              <a:defRPr sz="5040" b="0" i="0" u="none" strike="noStrike" cap="none">
                <a:solidFill>
                  <a:srgbClr val="888888"/>
                </a:solidFill>
                <a:latin typeface="Calibri"/>
                <a:ea typeface="Calibri"/>
                <a:cs typeface="Calibri"/>
                <a:sym typeface="Calibri"/>
              </a:defRPr>
            </a:lvl6pPr>
            <a:lvl7pPr marL="0" marR="0" lvl="6" indent="0" algn="r" rtl="0">
              <a:spcBef>
                <a:spcPts val="0"/>
              </a:spcBef>
              <a:buNone/>
              <a:defRPr sz="5040" b="0" i="0" u="none" strike="noStrike" cap="none">
                <a:solidFill>
                  <a:srgbClr val="888888"/>
                </a:solidFill>
                <a:latin typeface="Calibri"/>
                <a:ea typeface="Calibri"/>
                <a:cs typeface="Calibri"/>
                <a:sym typeface="Calibri"/>
              </a:defRPr>
            </a:lvl7pPr>
            <a:lvl8pPr marL="0" marR="0" lvl="7" indent="0" algn="r" rtl="0">
              <a:spcBef>
                <a:spcPts val="0"/>
              </a:spcBef>
              <a:buNone/>
              <a:defRPr sz="5040" b="0" i="0" u="none" strike="noStrike" cap="none">
                <a:solidFill>
                  <a:srgbClr val="888888"/>
                </a:solidFill>
                <a:latin typeface="Calibri"/>
                <a:ea typeface="Calibri"/>
                <a:cs typeface="Calibri"/>
                <a:sym typeface="Calibri"/>
              </a:defRPr>
            </a:lvl8pPr>
            <a:lvl9pPr marL="0" marR="0" lvl="8" indent="0" algn="r" rtl="0">
              <a:spcBef>
                <a:spcPts val="0"/>
              </a:spcBef>
              <a:buNone/>
              <a:defRPr sz="504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5"/>
        <p:cNvGrpSpPr/>
        <p:nvPr/>
      </p:nvGrpSpPr>
      <p:grpSpPr>
        <a:xfrm>
          <a:off x="0" y="0"/>
          <a:ext cx="0" cy="0"/>
          <a:chOff x="0" y="0"/>
          <a:chExt cx="0" cy="0"/>
        </a:xfrm>
      </p:grpSpPr>
      <p:sp>
        <p:nvSpPr>
          <p:cNvPr id="66" name="Google Shape;66;p10"/>
          <p:cNvSpPr txBox="1">
            <a:spLocks noGrp="1"/>
          </p:cNvSpPr>
          <p:nvPr>
            <p:ph type="title"/>
          </p:nvPr>
        </p:nvSpPr>
        <p:spPr>
          <a:xfrm>
            <a:off x="2645333" y="2194560"/>
            <a:ext cx="12386549" cy="7680960"/>
          </a:xfrm>
          <a:prstGeom prst="rect">
            <a:avLst/>
          </a:prstGeom>
          <a:noFill/>
          <a:ln>
            <a:noFill/>
          </a:ln>
        </p:spPr>
        <p:txBody>
          <a:bodyPr spcFirstLastPara="1" wrap="square" lIns="91425" tIns="45700" rIns="91425" bIns="45700" anchor="b" anchorCtr="0">
            <a:noAutofit/>
          </a:bodyPr>
          <a:lstStyle>
            <a:lvl1pPr marR="0" lvl="0" algn="l" rtl="0">
              <a:lnSpc>
                <a:spcPct val="90000"/>
              </a:lnSpc>
              <a:spcBef>
                <a:spcPts val="0"/>
              </a:spcBef>
              <a:spcAft>
                <a:spcPts val="0"/>
              </a:spcAft>
              <a:buClr>
                <a:schemeClr val="dk1"/>
              </a:buClr>
              <a:buSzPts val="13439"/>
              <a:buFont typeface="Calibri"/>
              <a:buNone/>
              <a:defRPr sz="13439"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67" name="Google Shape;67;p10"/>
          <p:cNvSpPr>
            <a:spLocks noGrp="1"/>
          </p:cNvSpPr>
          <p:nvPr>
            <p:ph type="pic" idx="2"/>
          </p:nvPr>
        </p:nvSpPr>
        <p:spPr>
          <a:xfrm>
            <a:off x="16327042" y="4739647"/>
            <a:ext cx="19442430" cy="233934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4200"/>
              </a:spcBef>
              <a:spcAft>
                <a:spcPts val="0"/>
              </a:spcAft>
              <a:buClr>
                <a:schemeClr val="dk1"/>
              </a:buClr>
              <a:buSzPts val="13439"/>
              <a:buFont typeface="Arial"/>
              <a:buNone/>
              <a:defRPr sz="13439" b="0" i="0" u="none" strike="noStrike" cap="none">
                <a:solidFill>
                  <a:schemeClr val="dk1"/>
                </a:solidFill>
                <a:latin typeface="Calibri"/>
                <a:ea typeface="Calibri"/>
                <a:cs typeface="Calibri"/>
                <a:sym typeface="Calibri"/>
              </a:defRPr>
            </a:lvl1pPr>
            <a:lvl2pPr marR="0" lvl="1" algn="l" rtl="0">
              <a:lnSpc>
                <a:spcPct val="90000"/>
              </a:lnSpc>
              <a:spcBef>
                <a:spcPts val="2100"/>
              </a:spcBef>
              <a:spcAft>
                <a:spcPts val="0"/>
              </a:spcAft>
              <a:buClr>
                <a:schemeClr val="dk1"/>
              </a:buClr>
              <a:buSzPts val="11759"/>
              <a:buFont typeface="Arial"/>
              <a:buNone/>
              <a:defRPr sz="11759" b="0" i="0" u="none" strike="noStrike" cap="none">
                <a:solidFill>
                  <a:schemeClr val="dk1"/>
                </a:solidFill>
                <a:latin typeface="Calibri"/>
                <a:ea typeface="Calibri"/>
                <a:cs typeface="Calibri"/>
                <a:sym typeface="Calibri"/>
              </a:defRPr>
            </a:lvl2pPr>
            <a:lvl3pPr marR="0" lvl="2" algn="l" rtl="0">
              <a:lnSpc>
                <a:spcPct val="90000"/>
              </a:lnSpc>
              <a:spcBef>
                <a:spcPts val="2100"/>
              </a:spcBef>
              <a:spcAft>
                <a:spcPts val="0"/>
              </a:spcAft>
              <a:buClr>
                <a:schemeClr val="dk1"/>
              </a:buClr>
              <a:buSzPts val="10080"/>
              <a:buFont typeface="Arial"/>
              <a:buNone/>
              <a:defRPr sz="10080" b="0" i="0" u="none" strike="noStrike" cap="none">
                <a:solidFill>
                  <a:schemeClr val="dk1"/>
                </a:solidFill>
                <a:latin typeface="Calibri"/>
                <a:ea typeface="Calibri"/>
                <a:cs typeface="Calibri"/>
                <a:sym typeface="Calibri"/>
              </a:defRPr>
            </a:lvl3pPr>
            <a:lvl4pPr marR="0" lvl="3" algn="l" rtl="0">
              <a:lnSpc>
                <a:spcPct val="90000"/>
              </a:lnSpc>
              <a:spcBef>
                <a:spcPts val="2100"/>
              </a:spcBef>
              <a:spcAft>
                <a:spcPts val="0"/>
              </a:spcAft>
              <a:buClr>
                <a:schemeClr val="dk1"/>
              </a:buClr>
              <a:buSzPts val="8400"/>
              <a:buFont typeface="Arial"/>
              <a:buNone/>
              <a:defRPr sz="8400" b="0" i="0" u="none" strike="noStrike" cap="none">
                <a:solidFill>
                  <a:schemeClr val="dk1"/>
                </a:solidFill>
                <a:latin typeface="Calibri"/>
                <a:ea typeface="Calibri"/>
                <a:cs typeface="Calibri"/>
                <a:sym typeface="Calibri"/>
              </a:defRPr>
            </a:lvl4pPr>
            <a:lvl5pPr marR="0" lvl="4" algn="l" rtl="0">
              <a:lnSpc>
                <a:spcPct val="90000"/>
              </a:lnSpc>
              <a:spcBef>
                <a:spcPts val="2100"/>
              </a:spcBef>
              <a:spcAft>
                <a:spcPts val="0"/>
              </a:spcAft>
              <a:buClr>
                <a:schemeClr val="dk1"/>
              </a:buClr>
              <a:buSzPts val="8400"/>
              <a:buFont typeface="Arial"/>
              <a:buNone/>
              <a:defRPr sz="8400" b="0" i="0" u="none" strike="noStrike" cap="none">
                <a:solidFill>
                  <a:schemeClr val="dk1"/>
                </a:solidFill>
                <a:latin typeface="Calibri"/>
                <a:ea typeface="Calibri"/>
                <a:cs typeface="Calibri"/>
                <a:sym typeface="Calibri"/>
              </a:defRPr>
            </a:lvl5pPr>
            <a:lvl6pPr marR="0" lvl="5" algn="l" rtl="0">
              <a:lnSpc>
                <a:spcPct val="90000"/>
              </a:lnSpc>
              <a:spcBef>
                <a:spcPts val="2100"/>
              </a:spcBef>
              <a:spcAft>
                <a:spcPts val="0"/>
              </a:spcAft>
              <a:buClr>
                <a:schemeClr val="dk1"/>
              </a:buClr>
              <a:buSzPts val="8400"/>
              <a:buFont typeface="Arial"/>
              <a:buNone/>
              <a:defRPr sz="8400" b="0" i="0" u="none" strike="noStrike" cap="none">
                <a:solidFill>
                  <a:schemeClr val="dk1"/>
                </a:solidFill>
                <a:latin typeface="Calibri"/>
                <a:ea typeface="Calibri"/>
                <a:cs typeface="Calibri"/>
                <a:sym typeface="Calibri"/>
              </a:defRPr>
            </a:lvl6pPr>
            <a:lvl7pPr marR="0" lvl="6" algn="l" rtl="0">
              <a:lnSpc>
                <a:spcPct val="90000"/>
              </a:lnSpc>
              <a:spcBef>
                <a:spcPts val="2100"/>
              </a:spcBef>
              <a:spcAft>
                <a:spcPts val="0"/>
              </a:spcAft>
              <a:buClr>
                <a:schemeClr val="dk1"/>
              </a:buClr>
              <a:buSzPts val="8400"/>
              <a:buFont typeface="Arial"/>
              <a:buNone/>
              <a:defRPr sz="8400" b="0" i="0" u="none" strike="noStrike" cap="none">
                <a:solidFill>
                  <a:schemeClr val="dk1"/>
                </a:solidFill>
                <a:latin typeface="Calibri"/>
                <a:ea typeface="Calibri"/>
                <a:cs typeface="Calibri"/>
                <a:sym typeface="Calibri"/>
              </a:defRPr>
            </a:lvl7pPr>
            <a:lvl8pPr marR="0" lvl="7" algn="l" rtl="0">
              <a:lnSpc>
                <a:spcPct val="90000"/>
              </a:lnSpc>
              <a:spcBef>
                <a:spcPts val="2100"/>
              </a:spcBef>
              <a:spcAft>
                <a:spcPts val="0"/>
              </a:spcAft>
              <a:buClr>
                <a:schemeClr val="dk1"/>
              </a:buClr>
              <a:buSzPts val="8400"/>
              <a:buFont typeface="Arial"/>
              <a:buNone/>
              <a:defRPr sz="8400" b="0" i="0" u="none" strike="noStrike" cap="none">
                <a:solidFill>
                  <a:schemeClr val="dk1"/>
                </a:solidFill>
                <a:latin typeface="Calibri"/>
                <a:ea typeface="Calibri"/>
                <a:cs typeface="Calibri"/>
                <a:sym typeface="Calibri"/>
              </a:defRPr>
            </a:lvl8pPr>
            <a:lvl9pPr marR="0" lvl="8" algn="l" rtl="0">
              <a:lnSpc>
                <a:spcPct val="90000"/>
              </a:lnSpc>
              <a:spcBef>
                <a:spcPts val="2100"/>
              </a:spcBef>
              <a:spcAft>
                <a:spcPts val="0"/>
              </a:spcAft>
              <a:buClr>
                <a:schemeClr val="dk1"/>
              </a:buClr>
              <a:buSzPts val="8400"/>
              <a:buFont typeface="Arial"/>
              <a:buNone/>
              <a:defRPr sz="8400" b="0" i="0" u="none" strike="noStrike" cap="none">
                <a:solidFill>
                  <a:schemeClr val="dk1"/>
                </a:solidFill>
                <a:latin typeface="Calibri"/>
                <a:ea typeface="Calibri"/>
                <a:cs typeface="Calibri"/>
                <a:sym typeface="Calibri"/>
              </a:defRPr>
            </a:lvl9pPr>
          </a:lstStyle>
          <a:p>
            <a:endParaRPr/>
          </a:p>
        </p:txBody>
      </p:sp>
      <p:sp>
        <p:nvSpPr>
          <p:cNvPr id="68" name="Google Shape;68;p10"/>
          <p:cNvSpPr txBox="1">
            <a:spLocks noGrp="1"/>
          </p:cNvSpPr>
          <p:nvPr>
            <p:ph type="body" idx="1"/>
          </p:nvPr>
        </p:nvSpPr>
        <p:spPr>
          <a:xfrm>
            <a:off x="2645333" y="9875520"/>
            <a:ext cx="12386549" cy="18295622"/>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4200"/>
              </a:spcBef>
              <a:spcAft>
                <a:spcPts val="0"/>
              </a:spcAft>
              <a:buClr>
                <a:schemeClr val="dk1"/>
              </a:buClr>
              <a:buSzPts val="6720"/>
              <a:buFont typeface="Arial"/>
              <a:buNone/>
              <a:defRPr sz="6719"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2100"/>
              </a:spcBef>
              <a:spcAft>
                <a:spcPts val="0"/>
              </a:spcAft>
              <a:buClr>
                <a:schemeClr val="dk1"/>
              </a:buClr>
              <a:buSzPts val="5880"/>
              <a:buFont typeface="Arial"/>
              <a:buNone/>
              <a:defRPr sz="588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2100"/>
              </a:spcBef>
              <a:spcAft>
                <a:spcPts val="0"/>
              </a:spcAft>
              <a:buClr>
                <a:schemeClr val="dk1"/>
              </a:buClr>
              <a:buSzPts val="5040"/>
              <a:buFont typeface="Arial"/>
              <a:buNone/>
              <a:defRPr sz="504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2100"/>
              </a:spcBef>
              <a:spcAft>
                <a:spcPts val="0"/>
              </a:spcAft>
              <a:buClr>
                <a:schemeClr val="dk1"/>
              </a:buClr>
              <a:buSzPts val="4200"/>
              <a:buFont typeface="Arial"/>
              <a:buNone/>
              <a:defRPr sz="42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2100"/>
              </a:spcBef>
              <a:spcAft>
                <a:spcPts val="0"/>
              </a:spcAft>
              <a:buClr>
                <a:schemeClr val="dk1"/>
              </a:buClr>
              <a:buSzPts val="4200"/>
              <a:buFont typeface="Arial"/>
              <a:buNone/>
              <a:defRPr sz="42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2100"/>
              </a:spcBef>
              <a:spcAft>
                <a:spcPts val="0"/>
              </a:spcAft>
              <a:buClr>
                <a:schemeClr val="dk1"/>
              </a:buClr>
              <a:buSzPts val="4200"/>
              <a:buFont typeface="Arial"/>
              <a:buNone/>
              <a:defRPr sz="42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2100"/>
              </a:spcBef>
              <a:spcAft>
                <a:spcPts val="0"/>
              </a:spcAft>
              <a:buClr>
                <a:schemeClr val="dk1"/>
              </a:buClr>
              <a:buSzPts val="4200"/>
              <a:buFont typeface="Arial"/>
              <a:buNone/>
              <a:defRPr sz="42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2100"/>
              </a:spcBef>
              <a:spcAft>
                <a:spcPts val="0"/>
              </a:spcAft>
              <a:buClr>
                <a:schemeClr val="dk1"/>
              </a:buClr>
              <a:buSzPts val="4200"/>
              <a:buFont typeface="Arial"/>
              <a:buNone/>
              <a:defRPr sz="42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2100"/>
              </a:spcBef>
              <a:spcAft>
                <a:spcPts val="0"/>
              </a:spcAft>
              <a:buClr>
                <a:schemeClr val="dk1"/>
              </a:buClr>
              <a:buSzPts val="4200"/>
              <a:buFont typeface="Arial"/>
              <a:buNone/>
              <a:defRPr sz="4200" b="0" i="0" u="none" strike="noStrike" cap="none">
                <a:solidFill>
                  <a:schemeClr val="dk1"/>
                </a:solidFill>
                <a:latin typeface="Calibri"/>
                <a:ea typeface="Calibri"/>
                <a:cs typeface="Calibri"/>
                <a:sym typeface="Calibri"/>
              </a:defRPr>
            </a:lvl9pPr>
          </a:lstStyle>
          <a:p>
            <a:endParaRPr/>
          </a:p>
        </p:txBody>
      </p:sp>
      <p:sp>
        <p:nvSpPr>
          <p:cNvPr id="69" name="Google Shape;69;p10"/>
          <p:cNvSpPr txBox="1">
            <a:spLocks noGrp="1"/>
          </p:cNvSpPr>
          <p:nvPr>
            <p:ph type="dt" idx="10"/>
          </p:nvPr>
        </p:nvSpPr>
        <p:spPr>
          <a:xfrm>
            <a:off x="2640330" y="30510488"/>
            <a:ext cx="8641080" cy="1752600"/>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504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ftr" idx="11"/>
          </p:nvPr>
        </p:nvSpPr>
        <p:spPr>
          <a:xfrm>
            <a:off x="12721590" y="30510488"/>
            <a:ext cx="12961620" cy="1752600"/>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504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sldNum" idx="12"/>
          </p:nvPr>
        </p:nvSpPr>
        <p:spPr>
          <a:xfrm>
            <a:off x="27123391" y="30510488"/>
            <a:ext cx="8641080" cy="17526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5040" b="0" i="0" u="none" strike="noStrike" cap="none">
                <a:solidFill>
                  <a:srgbClr val="888888"/>
                </a:solidFill>
                <a:latin typeface="Calibri"/>
                <a:ea typeface="Calibri"/>
                <a:cs typeface="Calibri"/>
                <a:sym typeface="Calibri"/>
              </a:defRPr>
            </a:lvl1pPr>
            <a:lvl2pPr marL="0" marR="0" lvl="1" indent="0" algn="r" rtl="0">
              <a:spcBef>
                <a:spcPts val="0"/>
              </a:spcBef>
              <a:buNone/>
              <a:defRPr sz="5040" b="0" i="0" u="none" strike="noStrike" cap="none">
                <a:solidFill>
                  <a:srgbClr val="888888"/>
                </a:solidFill>
                <a:latin typeface="Calibri"/>
                <a:ea typeface="Calibri"/>
                <a:cs typeface="Calibri"/>
                <a:sym typeface="Calibri"/>
              </a:defRPr>
            </a:lvl2pPr>
            <a:lvl3pPr marL="0" marR="0" lvl="2" indent="0" algn="r" rtl="0">
              <a:spcBef>
                <a:spcPts val="0"/>
              </a:spcBef>
              <a:buNone/>
              <a:defRPr sz="5040" b="0" i="0" u="none" strike="noStrike" cap="none">
                <a:solidFill>
                  <a:srgbClr val="888888"/>
                </a:solidFill>
                <a:latin typeface="Calibri"/>
                <a:ea typeface="Calibri"/>
                <a:cs typeface="Calibri"/>
                <a:sym typeface="Calibri"/>
              </a:defRPr>
            </a:lvl3pPr>
            <a:lvl4pPr marL="0" marR="0" lvl="3" indent="0" algn="r" rtl="0">
              <a:spcBef>
                <a:spcPts val="0"/>
              </a:spcBef>
              <a:buNone/>
              <a:defRPr sz="5040" b="0" i="0" u="none" strike="noStrike" cap="none">
                <a:solidFill>
                  <a:srgbClr val="888888"/>
                </a:solidFill>
                <a:latin typeface="Calibri"/>
                <a:ea typeface="Calibri"/>
                <a:cs typeface="Calibri"/>
                <a:sym typeface="Calibri"/>
              </a:defRPr>
            </a:lvl4pPr>
            <a:lvl5pPr marL="0" marR="0" lvl="4" indent="0" algn="r" rtl="0">
              <a:spcBef>
                <a:spcPts val="0"/>
              </a:spcBef>
              <a:buNone/>
              <a:defRPr sz="5040" b="0" i="0" u="none" strike="noStrike" cap="none">
                <a:solidFill>
                  <a:srgbClr val="888888"/>
                </a:solidFill>
                <a:latin typeface="Calibri"/>
                <a:ea typeface="Calibri"/>
                <a:cs typeface="Calibri"/>
                <a:sym typeface="Calibri"/>
              </a:defRPr>
            </a:lvl5pPr>
            <a:lvl6pPr marL="0" marR="0" lvl="5" indent="0" algn="r" rtl="0">
              <a:spcBef>
                <a:spcPts val="0"/>
              </a:spcBef>
              <a:buNone/>
              <a:defRPr sz="5040" b="0" i="0" u="none" strike="noStrike" cap="none">
                <a:solidFill>
                  <a:srgbClr val="888888"/>
                </a:solidFill>
                <a:latin typeface="Calibri"/>
                <a:ea typeface="Calibri"/>
                <a:cs typeface="Calibri"/>
                <a:sym typeface="Calibri"/>
              </a:defRPr>
            </a:lvl6pPr>
            <a:lvl7pPr marL="0" marR="0" lvl="6" indent="0" algn="r" rtl="0">
              <a:spcBef>
                <a:spcPts val="0"/>
              </a:spcBef>
              <a:buNone/>
              <a:defRPr sz="5040" b="0" i="0" u="none" strike="noStrike" cap="none">
                <a:solidFill>
                  <a:srgbClr val="888888"/>
                </a:solidFill>
                <a:latin typeface="Calibri"/>
                <a:ea typeface="Calibri"/>
                <a:cs typeface="Calibri"/>
                <a:sym typeface="Calibri"/>
              </a:defRPr>
            </a:lvl7pPr>
            <a:lvl8pPr marL="0" marR="0" lvl="7" indent="0" algn="r" rtl="0">
              <a:spcBef>
                <a:spcPts val="0"/>
              </a:spcBef>
              <a:buNone/>
              <a:defRPr sz="5040" b="0" i="0" u="none" strike="noStrike" cap="none">
                <a:solidFill>
                  <a:srgbClr val="888888"/>
                </a:solidFill>
                <a:latin typeface="Calibri"/>
                <a:ea typeface="Calibri"/>
                <a:cs typeface="Calibri"/>
                <a:sym typeface="Calibri"/>
              </a:defRPr>
            </a:lvl8pPr>
            <a:lvl9pPr marL="0" marR="0" lvl="8" indent="0" algn="r" rtl="0">
              <a:spcBef>
                <a:spcPts val="0"/>
              </a:spcBef>
              <a:buNone/>
              <a:defRPr sz="504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2640330" y="1752607"/>
            <a:ext cx="33124140" cy="6362702"/>
          </a:xfrm>
          <a:prstGeom prst="rect">
            <a:avLst/>
          </a:prstGeom>
          <a:noFill/>
          <a:ln>
            <a:noFill/>
          </a:ln>
        </p:spPr>
        <p:txBody>
          <a:bodyPr spcFirstLastPara="1" wrap="square" lIns="91425" tIns="45700" rIns="91425" bIns="45700" anchor="ctr" anchorCtr="0">
            <a:noAutofit/>
          </a:bodyPr>
          <a:lstStyle>
            <a:lvl1pPr marR="0" lvl="0" algn="l" rtl="0">
              <a:lnSpc>
                <a:spcPct val="90000"/>
              </a:lnSpc>
              <a:spcBef>
                <a:spcPts val="0"/>
              </a:spcBef>
              <a:spcAft>
                <a:spcPts val="0"/>
              </a:spcAft>
              <a:buClr>
                <a:schemeClr val="dk1"/>
              </a:buClr>
              <a:buSzPts val="18479"/>
              <a:buFont typeface="Calibri"/>
              <a:buNone/>
              <a:defRPr sz="18479"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1"/>
          <p:cNvSpPr txBox="1">
            <a:spLocks noGrp="1"/>
          </p:cNvSpPr>
          <p:nvPr>
            <p:ph type="body" idx="1"/>
          </p:nvPr>
        </p:nvSpPr>
        <p:spPr>
          <a:xfrm>
            <a:off x="2640330" y="8763000"/>
            <a:ext cx="33124140" cy="20886422"/>
          </a:xfrm>
          <a:prstGeom prst="rect">
            <a:avLst/>
          </a:prstGeom>
          <a:noFill/>
          <a:ln>
            <a:noFill/>
          </a:ln>
        </p:spPr>
        <p:txBody>
          <a:bodyPr spcFirstLastPara="1" wrap="square" lIns="91425" tIns="45700" rIns="91425" bIns="45700" anchor="t" anchorCtr="0">
            <a:noAutofit/>
          </a:bodyPr>
          <a:lstStyle>
            <a:lvl1pPr marL="457200" marR="0" lvl="0" indent="-975296" algn="l" rtl="0">
              <a:lnSpc>
                <a:spcPct val="90000"/>
              </a:lnSpc>
              <a:spcBef>
                <a:spcPts val="4200"/>
              </a:spcBef>
              <a:spcAft>
                <a:spcPts val="0"/>
              </a:spcAft>
              <a:buClr>
                <a:schemeClr val="dk1"/>
              </a:buClr>
              <a:buSzPts val="11759"/>
              <a:buFont typeface="Arial"/>
              <a:buChar char="•"/>
              <a:defRPr sz="11759" b="0" i="0" u="none" strike="noStrike" cap="none">
                <a:solidFill>
                  <a:schemeClr val="dk1"/>
                </a:solidFill>
                <a:latin typeface="Calibri"/>
                <a:ea typeface="Calibri"/>
                <a:cs typeface="Calibri"/>
                <a:sym typeface="Calibri"/>
              </a:defRPr>
            </a:lvl1pPr>
            <a:lvl2pPr marL="914400" marR="0" lvl="1" indent="-868680" algn="l" rtl="0">
              <a:lnSpc>
                <a:spcPct val="90000"/>
              </a:lnSpc>
              <a:spcBef>
                <a:spcPts val="2100"/>
              </a:spcBef>
              <a:spcAft>
                <a:spcPts val="0"/>
              </a:spcAft>
              <a:buClr>
                <a:schemeClr val="dk1"/>
              </a:buClr>
              <a:buSzPts val="10080"/>
              <a:buFont typeface="Arial"/>
              <a:buChar char="•"/>
              <a:defRPr sz="10080" b="0" i="0" u="none" strike="noStrike" cap="none">
                <a:solidFill>
                  <a:schemeClr val="dk1"/>
                </a:solidFill>
                <a:latin typeface="Calibri"/>
                <a:ea typeface="Calibri"/>
                <a:cs typeface="Calibri"/>
                <a:sym typeface="Calibri"/>
              </a:defRPr>
            </a:lvl2pPr>
            <a:lvl3pPr marL="1371600" marR="0" lvl="2" indent="-762000" algn="l" rtl="0">
              <a:lnSpc>
                <a:spcPct val="90000"/>
              </a:lnSpc>
              <a:spcBef>
                <a:spcPts val="2100"/>
              </a:spcBef>
              <a:spcAft>
                <a:spcPts val="0"/>
              </a:spcAft>
              <a:buClr>
                <a:schemeClr val="dk1"/>
              </a:buClr>
              <a:buSzPts val="8400"/>
              <a:buFont typeface="Arial"/>
              <a:buChar char="•"/>
              <a:defRPr sz="8400" b="0" i="0" u="none" strike="noStrike" cap="none">
                <a:solidFill>
                  <a:schemeClr val="dk1"/>
                </a:solidFill>
                <a:latin typeface="Calibri"/>
                <a:ea typeface="Calibri"/>
                <a:cs typeface="Calibri"/>
                <a:sym typeface="Calibri"/>
              </a:defRPr>
            </a:lvl3pPr>
            <a:lvl4pPr marL="1828800" marR="0" lvl="3" indent="-708660" algn="l" rtl="0">
              <a:lnSpc>
                <a:spcPct val="90000"/>
              </a:lnSpc>
              <a:spcBef>
                <a:spcPts val="2100"/>
              </a:spcBef>
              <a:spcAft>
                <a:spcPts val="0"/>
              </a:spcAft>
              <a:buClr>
                <a:schemeClr val="dk1"/>
              </a:buClr>
              <a:buSzPts val="7560"/>
              <a:buFont typeface="Arial"/>
              <a:buChar char="•"/>
              <a:defRPr sz="7560" b="0" i="0" u="none" strike="noStrike" cap="none">
                <a:solidFill>
                  <a:schemeClr val="dk1"/>
                </a:solidFill>
                <a:latin typeface="Calibri"/>
                <a:ea typeface="Calibri"/>
                <a:cs typeface="Calibri"/>
                <a:sym typeface="Calibri"/>
              </a:defRPr>
            </a:lvl4pPr>
            <a:lvl5pPr marL="2286000" marR="0" lvl="4" indent="-708660" algn="l" rtl="0">
              <a:lnSpc>
                <a:spcPct val="90000"/>
              </a:lnSpc>
              <a:spcBef>
                <a:spcPts val="2100"/>
              </a:spcBef>
              <a:spcAft>
                <a:spcPts val="0"/>
              </a:spcAft>
              <a:buClr>
                <a:schemeClr val="dk1"/>
              </a:buClr>
              <a:buSzPts val="7560"/>
              <a:buFont typeface="Arial"/>
              <a:buChar char="•"/>
              <a:defRPr sz="7560" b="0" i="0" u="none" strike="noStrike" cap="none">
                <a:solidFill>
                  <a:schemeClr val="dk1"/>
                </a:solidFill>
                <a:latin typeface="Calibri"/>
                <a:ea typeface="Calibri"/>
                <a:cs typeface="Calibri"/>
                <a:sym typeface="Calibri"/>
              </a:defRPr>
            </a:lvl5pPr>
            <a:lvl6pPr marL="2743200" marR="0" lvl="5" indent="-708660" algn="l" rtl="0">
              <a:lnSpc>
                <a:spcPct val="90000"/>
              </a:lnSpc>
              <a:spcBef>
                <a:spcPts val="2100"/>
              </a:spcBef>
              <a:spcAft>
                <a:spcPts val="0"/>
              </a:spcAft>
              <a:buClr>
                <a:schemeClr val="dk1"/>
              </a:buClr>
              <a:buSzPts val="7560"/>
              <a:buFont typeface="Arial"/>
              <a:buChar char="•"/>
              <a:defRPr sz="7560" b="0" i="0" u="none" strike="noStrike" cap="none">
                <a:solidFill>
                  <a:schemeClr val="dk1"/>
                </a:solidFill>
                <a:latin typeface="Calibri"/>
                <a:ea typeface="Calibri"/>
                <a:cs typeface="Calibri"/>
                <a:sym typeface="Calibri"/>
              </a:defRPr>
            </a:lvl6pPr>
            <a:lvl7pPr marL="3200400" marR="0" lvl="6" indent="-708660" algn="l" rtl="0">
              <a:lnSpc>
                <a:spcPct val="90000"/>
              </a:lnSpc>
              <a:spcBef>
                <a:spcPts val="2100"/>
              </a:spcBef>
              <a:spcAft>
                <a:spcPts val="0"/>
              </a:spcAft>
              <a:buClr>
                <a:schemeClr val="dk1"/>
              </a:buClr>
              <a:buSzPts val="7560"/>
              <a:buFont typeface="Arial"/>
              <a:buChar char="•"/>
              <a:defRPr sz="7560" b="0" i="0" u="none" strike="noStrike" cap="none">
                <a:solidFill>
                  <a:schemeClr val="dk1"/>
                </a:solidFill>
                <a:latin typeface="Calibri"/>
                <a:ea typeface="Calibri"/>
                <a:cs typeface="Calibri"/>
                <a:sym typeface="Calibri"/>
              </a:defRPr>
            </a:lvl7pPr>
            <a:lvl8pPr marL="3657600" marR="0" lvl="7" indent="-708660" algn="l" rtl="0">
              <a:lnSpc>
                <a:spcPct val="90000"/>
              </a:lnSpc>
              <a:spcBef>
                <a:spcPts val="2100"/>
              </a:spcBef>
              <a:spcAft>
                <a:spcPts val="0"/>
              </a:spcAft>
              <a:buClr>
                <a:schemeClr val="dk1"/>
              </a:buClr>
              <a:buSzPts val="7560"/>
              <a:buFont typeface="Arial"/>
              <a:buChar char="•"/>
              <a:defRPr sz="7560" b="0" i="0" u="none" strike="noStrike" cap="none">
                <a:solidFill>
                  <a:schemeClr val="dk1"/>
                </a:solidFill>
                <a:latin typeface="Calibri"/>
                <a:ea typeface="Calibri"/>
                <a:cs typeface="Calibri"/>
                <a:sym typeface="Calibri"/>
              </a:defRPr>
            </a:lvl8pPr>
            <a:lvl9pPr marL="4114800" marR="0" lvl="8" indent="-708659" algn="l" rtl="0">
              <a:lnSpc>
                <a:spcPct val="90000"/>
              </a:lnSpc>
              <a:spcBef>
                <a:spcPts val="2100"/>
              </a:spcBef>
              <a:spcAft>
                <a:spcPts val="0"/>
              </a:spcAft>
              <a:buClr>
                <a:schemeClr val="dk1"/>
              </a:buClr>
              <a:buSzPts val="7560"/>
              <a:buFont typeface="Arial"/>
              <a:buChar char="•"/>
              <a:defRPr sz="7560" b="0" i="0" u="none" strike="noStrike" cap="none">
                <a:solidFill>
                  <a:schemeClr val="dk1"/>
                </a:solidFill>
                <a:latin typeface="Calibri"/>
                <a:ea typeface="Calibri"/>
                <a:cs typeface="Calibri"/>
                <a:sym typeface="Calibri"/>
              </a:defRPr>
            </a:lvl9pPr>
          </a:lstStyle>
          <a:p>
            <a:endParaRPr/>
          </a:p>
        </p:txBody>
      </p:sp>
      <p:sp>
        <p:nvSpPr>
          <p:cNvPr id="12" name="Google Shape;12;p1"/>
          <p:cNvSpPr txBox="1">
            <a:spLocks noGrp="1"/>
          </p:cNvSpPr>
          <p:nvPr>
            <p:ph type="dt" idx="10"/>
          </p:nvPr>
        </p:nvSpPr>
        <p:spPr>
          <a:xfrm>
            <a:off x="2640330" y="30510488"/>
            <a:ext cx="8641080" cy="1752600"/>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504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ftr" idx="11"/>
          </p:nvPr>
        </p:nvSpPr>
        <p:spPr>
          <a:xfrm>
            <a:off x="12721590" y="30510488"/>
            <a:ext cx="12961620" cy="1752600"/>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504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1"/>
          <p:cNvSpPr txBox="1">
            <a:spLocks noGrp="1"/>
          </p:cNvSpPr>
          <p:nvPr>
            <p:ph type="sldNum" idx="12"/>
          </p:nvPr>
        </p:nvSpPr>
        <p:spPr>
          <a:xfrm>
            <a:off x="27123391" y="30510488"/>
            <a:ext cx="8641080" cy="17526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5040" b="0" i="0" u="none" strike="noStrike" cap="none">
                <a:solidFill>
                  <a:srgbClr val="888888"/>
                </a:solidFill>
                <a:latin typeface="Calibri"/>
                <a:ea typeface="Calibri"/>
                <a:cs typeface="Calibri"/>
                <a:sym typeface="Calibri"/>
              </a:defRPr>
            </a:lvl1pPr>
            <a:lvl2pPr marL="0" marR="0" lvl="1" indent="0" algn="r" rtl="0">
              <a:spcBef>
                <a:spcPts val="0"/>
              </a:spcBef>
              <a:buNone/>
              <a:defRPr sz="5040" b="0" i="0" u="none" strike="noStrike" cap="none">
                <a:solidFill>
                  <a:srgbClr val="888888"/>
                </a:solidFill>
                <a:latin typeface="Calibri"/>
                <a:ea typeface="Calibri"/>
                <a:cs typeface="Calibri"/>
                <a:sym typeface="Calibri"/>
              </a:defRPr>
            </a:lvl2pPr>
            <a:lvl3pPr marL="0" marR="0" lvl="2" indent="0" algn="r" rtl="0">
              <a:spcBef>
                <a:spcPts val="0"/>
              </a:spcBef>
              <a:buNone/>
              <a:defRPr sz="5040" b="0" i="0" u="none" strike="noStrike" cap="none">
                <a:solidFill>
                  <a:srgbClr val="888888"/>
                </a:solidFill>
                <a:latin typeface="Calibri"/>
                <a:ea typeface="Calibri"/>
                <a:cs typeface="Calibri"/>
                <a:sym typeface="Calibri"/>
              </a:defRPr>
            </a:lvl3pPr>
            <a:lvl4pPr marL="0" marR="0" lvl="3" indent="0" algn="r" rtl="0">
              <a:spcBef>
                <a:spcPts val="0"/>
              </a:spcBef>
              <a:buNone/>
              <a:defRPr sz="5040" b="0" i="0" u="none" strike="noStrike" cap="none">
                <a:solidFill>
                  <a:srgbClr val="888888"/>
                </a:solidFill>
                <a:latin typeface="Calibri"/>
                <a:ea typeface="Calibri"/>
                <a:cs typeface="Calibri"/>
                <a:sym typeface="Calibri"/>
              </a:defRPr>
            </a:lvl4pPr>
            <a:lvl5pPr marL="0" marR="0" lvl="4" indent="0" algn="r" rtl="0">
              <a:spcBef>
                <a:spcPts val="0"/>
              </a:spcBef>
              <a:buNone/>
              <a:defRPr sz="5040" b="0" i="0" u="none" strike="noStrike" cap="none">
                <a:solidFill>
                  <a:srgbClr val="888888"/>
                </a:solidFill>
                <a:latin typeface="Calibri"/>
                <a:ea typeface="Calibri"/>
                <a:cs typeface="Calibri"/>
                <a:sym typeface="Calibri"/>
              </a:defRPr>
            </a:lvl5pPr>
            <a:lvl6pPr marL="0" marR="0" lvl="5" indent="0" algn="r" rtl="0">
              <a:spcBef>
                <a:spcPts val="0"/>
              </a:spcBef>
              <a:buNone/>
              <a:defRPr sz="5040" b="0" i="0" u="none" strike="noStrike" cap="none">
                <a:solidFill>
                  <a:srgbClr val="888888"/>
                </a:solidFill>
                <a:latin typeface="Calibri"/>
                <a:ea typeface="Calibri"/>
                <a:cs typeface="Calibri"/>
                <a:sym typeface="Calibri"/>
              </a:defRPr>
            </a:lvl6pPr>
            <a:lvl7pPr marL="0" marR="0" lvl="6" indent="0" algn="r" rtl="0">
              <a:spcBef>
                <a:spcPts val="0"/>
              </a:spcBef>
              <a:buNone/>
              <a:defRPr sz="5040" b="0" i="0" u="none" strike="noStrike" cap="none">
                <a:solidFill>
                  <a:srgbClr val="888888"/>
                </a:solidFill>
                <a:latin typeface="Calibri"/>
                <a:ea typeface="Calibri"/>
                <a:cs typeface="Calibri"/>
                <a:sym typeface="Calibri"/>
              </a:defRPr>
            </a:lvl7pPr>
            <a:lvl8pPr marL="0" marR="0" lvl="7" indent="0" algn="r" rtl="0">
              <a:spcBef>
                <a:spcPts val="0"/>
              </a:spcBef>
              <a:buNone/>
              <a:defRPr sz="5040" b="0" i="0" u="none" strike="noStrike" cap="none">
                <a:solidFill>
                  <a:srgbClr val="888888"/>
                </a:solidFill>
                <a:latin typeface="Calibri"/>
                <a:ea typeface="Calibri"/>
                <a:cs typeface="Calibri"/>
                <a:sym typeface="Calibri"/>
              </a:defRPr>
            </a:lvl8pPr>
            <a:lvl9pPr marL="0" marR="0" lvl="8" indent="0" algn="r" rtl="0">
              <a:spcBef>
                <a:spcPts val="0"/>
              </a:spcBef>
              <a:buNone/>
              <a:defRPr sz="504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png"/><Relationship Id="rId3" Type="http://schemas.openxmlformats.org/officeDocument/2006/relationships/image" Target="../media/image1.jp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jpg"/><Relationship Id="rId9" Type="http://schemas.openxmlformats.org/officeDocument/2006/relationships/image" Target="../media/image7.png"/><Relationship Id="rId14" Type="http://schemas.openxmlformats.org/officeDocument/2006/relationships/image" Target="../media/image12.png"/></Relationships>
</file>

<file path=ppt/slides/_rels/slide2.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19.png"/><Relationship Id="rId3" Type="http://schemas.openxmlformats.org/officeDocument/2006/relationships/image" Target="../media/image1.jpg"/><Relationship Id="rId7" Type="http://schemas.openxmlformats.org/officeDocument/2006/relationships/image" Target="../media/image15.png"/><Relationship Id="rId12" Type="http://schemas.openxmlformats.org/officeDocument/2006/relationships/image" Target="../media/image18.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2.jpg"/><Relationship Id="rId11" Type="http://schemas.openxmlformats.org/officeDocument/2006/relationships/image" Target="../media/image17.png"/><Relationship Id="rId5" Type="http://schemas.openxmlformats.org/officeDocument/2006/relationships/image" Target="../media/image14.png"/><Relationship Id="rId10" Type="http://schemas.openxmlformats.org/officeDocument/2006/relationships/image" Target="../media/image4.png"/><Relationship Id="rId4" Type="http://schemas.openxmlformats.org/officeDocument/2006/relationships/image" Target="../media/image13.png"/><Relationship Id="rId9" Type="http://schemas.openxmlformats.org/officeDocument/2006/relationships/image" Target="../media/image3.png"/></Relationships>
</file>

<file path=ppt/slides/_rels/slide3.xml.rels><?xml version="1.0" encoding="UTF-8" standalone="yes"?>
<Relationships xmlns="http://schemas.openxmlformats.org/package/2006/relationships"><Relationship Id="rId8" Type="http://schemas.openxmlformats.org/officeDocument/2006/relationships/image" Target="../media/image21.png"/><Relationship Id="rId13" Type="http://schemas.openxmlformats.org/officeDocument/2006/relationships/image" Target="../media/image26.png"/><Relationship Id="rId3" Type="http://schemas.openxmlformats.org/officeDocument/2006/relationships/image" Target="../media/image20.png"/><Relationship Id="rId7" Type="http://schemas.openxmlformats.org/officeDocument/2006/relationships/image" Target="../media/image4.png"/><Relationship Id="rId12" Type="http://schemas.openxmlformats.org/officeDocument/2006/relationships/image" Target="../media/image25.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3.png"/><Relationship Id="rId11" Type="http://schemas.openxmlformats.org/officeDocument/2006/relationships/image" Target="../media/image24.png"/><Relationship Id="rId5" Type="http://schemas.openxmlformats.org/officeDocument/2006/relationships/image" Target="../media/image2.jpg"/><Relationship Id="rId10" Type="http://schemas.openxmlformats.org/officeDocument/2006/relationships/image" Target="../media/image23.png"/><Relationship Id="rId4" Type="http://schemas.openxmlformats.org/officeDocument/2006/relationships/image" Target="../media/image1.jpg"/><Relationship Id="rId9" Type="http://schemas.openxmlformats.org/officeDocument/2006/relationships/image" Target="../media/image22.png"/></Relationships>
</file>

<file path=ppt/slides/_rels/slide4.xml.rels><?xml version="1.0" encoding="UTF-8" standalone="yes"?>
<Relationships xmlns="http://schemas.openxmlformats.org/package/2006/relationships"><Relationship Id="rId8" Type="http://schemas.openxmlformats.org/officeDocument/2006/relationships/image" Target="../media/image32.png"/><Relationship Id="rId13" Type="http://schemas.openxmlformats.org/officeDocument/2006/relationships/image" Target="../media/image15.png"/><Relationship Id="rId3" Type="http://schemas.openxmlformats.org/officeDocument/2006/relationships/image" Target="../media/image27.jpg"/><Relationship Id="rId7" Type="http://schemas.openxmlformats.org/officeDocument/2006/relationships/image" Target="../media/image31.png"/><Relationship Id="rId12" Type="http://schemas.openxmlformats.org/officeDocument/2006/relationships/image" Target="../media/image2.jpg"/><Relationship Id="rId2" Type="http://schemas.openxmlformats.org/officeDocument/2006/relationships/notesSlide" Target="../notesSlides/notesSlide4.xml"/><Relationship Id="rId16"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30.jpg"/><Relationship Id="rId11" Type="http://schemas.openxmlformats.org/officeDocument/2006/relationships/image" Target="../media/image14.png"/><Relationship Id="rId5" Type="http://schemas.openxmlformats.org/officeDocument/2006/relationships/image" Target="../media/image29.png"/><Relationship Id="rId15" Type="http://schemas.openxmlformats.org/officeDocument/2006/relationships/image" Target="../media/image3.png"/><Relationship Id="rId10" Type="http://schemas.openxmlformats.org/officeDocument/2006/relationships/image" Target="../media/image13.png"/><Relationship Id="rId4" Type="http://schemas.openxmlformats.org/officeDocument/2006/relationships/image" Target="../media/image28.jpg"/><Relationship Id="rId9" Type="http://schemas.openxmlformats.org/officeDocument/2006/relationships/image" Target="../media/image1.jpg"/><Relationship Id="rId14" Type="http://schemas.openxmlformats.org/officeDocument/2006/relationships/image" Target="../media/image16.png"/></Relationships>
</file>

<file path=ppt/slides/_rels/slide5.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33.png"/><Relationship Id="rId7" Type="http://schemas.openxmlformats.org/officeDocument/2006/relationships/image" Target="../media/image4.png"/><Relationship Id="rId12" Type="http://schemas.openxmlformats.org/officeDocument/2006/relationships/image" Target="../media/image36.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3.png"/><Relationship Id="rId11" Type="http://schemas.openxmlformats.org/officeDocument/2006/relationships/image" Target="../media/image35.png"/><Relationship Id="rId5" Type="http://schemas.openxmlformats.org/officeDocument/2006/relationships/image" Target="../media/image2.jpg"/><Relationship Id="rId10" Type="http://schemas.openxmlformats.org/officeDocument/2006/relationships/image" Target="../media/image6.png"/><Relationship Id="rId4" Type="http://schemas.openxmlformats.org/officeDocument/2006/relationships/image" Target="../media/image1.jpg"/><Relationship Id="rId9" Type="http://schemas.openxmlformats.org/officeDocument/2006/relationships/image" Target="../media/image3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sp>
        <p:nvSpPr>
          <p:cNvPr id="89" name="Google Shape;89;p1"/>
          <p:cNvSpPr/>
          <p:nvPr/>
        </p:nvSpPr>
        <p:spPr>
          <a:xfrm>
            <a:off x="12802225" y="24341009"/>
            <a:ext cx="12801600" cy="7954065"/>
          </a:xfrm>
          <a:prstGeom prst="rect">
            <a:avLst/>
          </a:prstGeom>
          <a:noFill/>
          <a:ln w="12700" cap="flat" cmpd="sng">
            <a:solidFill>
              <a:srgbClr val="00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575"/>
              <a:buFont typeface="Arial"/>
              <a:buNone/>
            </a:pPr>
            <a:endParaRPr sz="1575" b="0" i="0" u="none" strike="noStrike" cap="none">
              <a:solidFill>
                <a:schemeClr val="lt1"/>
              </a:solidFill>
              <a:latin typeface="Calibri"/>
              <a:ea typeface="Calibri"/>
              <a:cs typeface="Calibri"/>
              <a:sym typeface="Calibri"/>
            </a:endParaRPr>
          </a:p>
        </p:txBody>
      </p:sp>
      <p:grpSp>
        <p:nvGrpSpPr>
          <p:cNvPr id="90" name="Google Shape;90;p1"/>
          <p:cNvGrpSpPr/>
          <p:nvPr/>
        </p:nvGrpSpPr>
        <p:grpSpPr>
          <a:xfrm>
            <a:off x="12802213" y="22971940"/>
            <a:ext cx="12801600" cy="3061677"/>
            <a:chOff x="12801600" y="22972675"/>
            <a:chExt cx="12801600" cy="3069350"/>
          </a:xfrm>
        </p:grpSpPr>
        <p:sp>
          <p:nvSpPr>
            <p:cNvPr id="91" name="Google Shape;91;p1"/>
            <p:cNvSpPr/>
            <p:nvPr/>
          </p:nvSpPr>
          <p:spPr>
            <a:xfrm>
              <a:off x="12801600" y="22972675"/>
              <a:ext cx="12801600" cy="1372500"/>
            </a:xfrm>
            <a:prstGeom prst="rect">
              <a:avLst/>
            </a:prstGeom>
            <a:solidFill>
              <a:srgbClr val="538AA9"/>
            </a:solidFill>
            <a:ln w="127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5775"/>
                <a:buFont typeface="Arial"/>
                <a:buNone/>
              </a:pPr>
              <a:r>
                <a:rPr lang="en-US" sz="5775" b="1" i="0" u="none" strike="noStrike" cap="none" dirty="0">
                  <a:solidFill>
                    <a:schemeClr val="lt1"/>
                  </a:solidFill>
                  <a:latin typeface="Merriweather"/>
                  <a:ea typeface="Merriweather"/>
                  <a:cs typeface="Merriweather"/>
                  <a:sym typeface="Merriweather"/>
                </a:rPr>
                <a:t>FIRO Status</a:t>
              </a:r>
              <a:endParaRPr sz="1400" b="0" i="0" u="none" strike="noStrike" cap="none" dirty="0">
                <a:solidFill>
                  <a:schemeClr val="lt1"/>
                </a:solidFill>
                <a:latin typeface="Merriweather"/>
                <a:ea typeface="Merriweather"/>
                <a:cs typeface="Merriweather"/>
                <a:sym typeface="Merriweather"/>
              </a:endParaRPr>
            </a:p>
          </p:txBody>
        </p:sp>
        <p:grpSp>
          <p:nvGrpSpPr>
            <p:cNvPr id="92" name="Google Shape;92;p1"/>
            <p:cNvGrpSpPr/>
            <p:nvPr/>
          </p:nvGrpSpPr>
          <p:grpSpPr>
            <a:xfrm>
              <a:off x="14535575" y="24674275"/>
              <a:ext cx="3716400" cy="1367750"/>
              <a:chOff x="14535575" y="24674275"/>
              <a:chExt cx="3716400" cy="1367750"/>
            </a:xfrm>
          </p:grpSpPr>
          <p:sp>
            <p:nvSpPr>
              <p:cNvPr id="93" name="Google Shape;93;p1"/>
              <p:cNvSpPr txBox="1"/>
              <p:nvPr/>
            </p:nvSpPr>
            <p:spPr>
              <a:xfrm>
                <a:off x="14535575" y="24674275"/>
                <a:ext cx="3716400" cy="7098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4000"/>
                  <a:buFont typeface="Arial"/>
                  <a:buNone/>
                </a:pPr>
                <a:r>
                  <a:rPr lang="en-US" sz="4000" b="0" i="0" u="none" strike="noStrike" cap="none">
                    <a:solidFill>
                      <a:srgbClr val="006C92"/>
                    </a:solidFill>
                    <a:latin typeface="Merriweather"/>
                    <a:ea typeface="Merriweather"/>
                    <a:cs typeface="Merriweather"/>
                    <a:sym typeface="Merriweather"/>
                  </a:rPr>
                  <a:t>Workplan</a:t>
                </a:r>
                <a:endParaRPr sz="4000" b="0" i="0" u="none" strike="noStrike" cap="none">
                  <a:solidFill>
                    <a:srgbClr val="000000"/>
                  </a:solidFill>
                  <a:latin typeface="Merriweather"/>
                  <a:ea typeface="Merriweather"/>
                  <a:cs typeface="Merriweather"/>
                  <a:sym typeface="Merriweather"/>
                </a:endParaRPr>
              </a:p>
            </p:txBody>
          </p:sp>
          <p:sp>
            <p:nvSpPr>
              <p:cNvPr id="94" name="Google Shape;94;p1"/>
              <p:cNvSpPr txBox="1"/>
              <p:nvPr/>
            </p:nvSpPr>
            <p:spPr>
              <a:xfrm>
                <a:off x="14535575" y="25409325"/>
                <a:ext cx="3716400" cy="6327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500"/>
                  <a:buFont typeface="Arial"/>
                  <a:buNone/>
                </a:pPr>
                <a:r>
                  <a:rPr lang="en-US" sz="3500" b="1" i="0" u="none" strike="noStrike" cap="none">
                    <a:solidFill>
                      <a:srgbClr val="FF0000"/>
                    </a:solidFill>
                    <a:latin typeface="Merriweather"/>
                    <a:ea typeface="Merriweather"/>
                    <a:cs typeface="Merriweather"/>
                    <a:sym typeface="Merriweather"/>
                  </a:rPr>
                  <a:t>Complete: 2024</a:t>
                </a:r>
                <a:endParaRPr sz="3500" b="1" i="0" u="none" strike="noStrike" cap="none">
                  <a:solidFill>
                    <a:srgbClr val="FF0000"/>
                  </a:solidFill>
                  <a:latin typeface="Merriweather"/>
                  <a:ea typeface="Merriweather"/>
                  <a:cs typeface="Merriweather"/>
                  <a:sym typeface="Merriweather"/>
                </a:endParaRPr>
              </a:p>
            </p:txBody>
          </p:sp>
        </p:grpSp>
      </p:grpSp>
      <p:sp>
        <p:nvSpPr>
          <p:cNvPr id="95" name="Google Shape;95;p1"/>
          <p:cNvSpPr/>
          <p:nvPr/>
        </p:nvSpPr>
        <p:spPr>
          <a:xfrm>
            <a:off x="400050" y="4889600"/>
            <a:ext cx="12001500" cy="14149800"/>
          </a:xfrm>
          <a:prstGeom prst="rect">
            <a:avLst/>
          </a:prstGeom>
          <a:noFill/>
          <a:ln w="12700" cap="flat" cmpd="sng">
            <a:solidFill>
              <a:srgbClr val="00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575"/>
              <a:buFont typeface="Arial"/>
              <a:buNone/>
            </a:pPr>
            <a:endParaRPr sz="1575" b="0" i="0" u="none" strike="noStrike" cap="none">
              <a:solidFill>
                <a:schemeClr val="lt1"/>
              </a:solidFill>
              <a:latin typeface="Calibri"/>
              <a:ea typeface="Calibri"/>
              <a:cs typeface="Calibri"/>
              <a:sym typeface="Calibri"/>
            </a:endParaRPr>
          </a:p>
        </p:txBody>
      </p:sp>
      <p:sp>
        <p:nvSpPr>
          <p:cNvPr id="96" name="Google Shape;96;p1"/>
          <p:cNvSpPr/>
          <p:nvPr/>
        </p:nvSpPr>
        <p:spPr>
          <a:xfrm>
            <a:off x="400050" y="19039275"/>
            <a:ext cx="12001500" cy="13279800"/>
          </a:xfrm>
          <a:prstGeom prst="rect">
            <a:avLst/>
          </a:prstGeom>
          <a:noFill/>
          <a:ln w="12700" cap="flat" cmpd="sng">
            <a:solidFill>
              <a:srgbClr val="00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575"/>
              <a:buFont typeface="Arial"/>
              <a:buNone/>
            </a:pPr>
            <a:r>
              <a:rPr lang="en-US" sz="1575" b="0" i="0" u="none" strike="noStrike" cap="none">
                <a:solidFill>
                  <a:schemeClr val="lt1"/>
                </a:solidFill>
                <a:latin typeface="Calibri"/>
                <a:ea typeface="Calibri"/>
                <a:cs typeface="Calibri"/>
                <a:sym typeface="Calibri"/>
              </a:rPr>
              <a:t>Least bell's vireo, USFWS, Public Domain, https://www.fws.gov/media/least-bells-vireo</a:t>
            </a:r>
            <a:endParaRPr sz="1575" b="0" i="0" u="none" strike="noStrike" cap="none">
              <a:solidFill>
                <a:schemeClr val="lt1"/>
              </a:solidFill>
              <a:latin typeface="Calibri"/>
              <a:ea typeface="Calibri"/>
              <a:cs typeface="Calibri"/>
              <a:sym typeface="Calibri"/>
            </a:endParaRPr>
          </a:p>
        </p:txBody>
      </p:sp>
      <p:sp>
        <p:nvSpPr>
          <p:cNvPr id="97" name="Google Shape;97;p1"/>
          <p:cNvSpPr/>
          <p:nvPr/>
        </p:nvSpPr>
        <p:spPr>
          <a:xfrm>
            <a:off x="26003250" y="5155825"/>
            <a:ext cx="12001500" cy="15152100"/>
          </a:xfrm>
          <a:prstGeom prst="rect">
            <a:avLst/>
          </a:prstGeom>
          <a:noFill/>
          <a:ln w="12700" cap="flat" cmpd="sng">
            <a:solidFill>
              <a:srgbClr val="00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575"/>
              <a:buFont typeface="Arial"/>
              <a:buNone/>
            </a:pPr>
            <a:r>
              <a:rPr lang="en-US" sz="1575" b="0" i="0" u="none" strike="noStrike" cap="none">
                <a:solidFill>
                  <a:schemeClr val="lt1"/>
                </a:solidFill>
                <a:latin typeface="Calibri"/>
                <a:ea typeface="Calibri"/>
                <a:cs typeface="Calibri"/>
                <a:sym typeface="Calibri"/>
              </a:rPr>
              <a:t>asda</a:t>
            </a:r>
            <a:endParaRPr sz="1575" b="0" i="0" u="none" strike="noStrike" cap="none">
              <a:solidFill>
                <a:schemeClr val="lt1"/>
              </a:solidFill>
              <a:latin typeface="Calibri"/>
              <a:ea typeface="Calibri"/>
              <a:cs typeface="Calibri"/>
              <a:sym typeface="Calibri"/>
            </a:endParaRPr>
          </a:p>
        </p:txBody>
      </p:sp>
      <p:sp>
        <p:nvSpPr>
          <p:cNvPr id="98" name="Google Shape;98;p1"/>
          <p:cNvSpPr/>
          <p:nvPr/>
        </p:nvSpPr>
        <p:spPr>
          <a:xfrm>
            <a:off x="26004000" y="21508350"/>
            <a:ext cx="12000000" cy="10810500"/>
          </a:xfrm>
          <a:prstGeom prst="rect">
            <a:avLst/>
          </a:prstGeom>
          <a:noFill/>
          <a:ln w="12700" cap="flat" cmpd="sng">
            <a:solidFill>
              <a:srgbClr val="000000"/>
            </a:solidFill>
            <a:prstDash val="solid"/>
            <a:miter lim="800000"/>
            <a:headEnd type="none" w="sm" len="sm"/>
            <a:tailEnd type="none" w="sm" len="sm"/>
          </a:ln>
        </p:spPr>
        <p:txBody>
          <a:bodyPr spcFirstLastPara="1" wrap="square" lIns="91425" tIns="45700" rIns="91425" bIns="45700" anchor="ctr" anchorCtr="0">
            <a:noAutofit/>
          </a:bodyPr>
          <a:lstStyle/>
          <a:p>
            <a:pPr marL="457200" marR="323850" lvl="0" indent="0" algn="l" rtl="0">
              <a:lnSpc>
                <a:spcPct val="115000"/>
              </a:lnSpc>
              <a:spcBef>
                <a:spcPts val="100"/>
              </a:spcBef>
              <a:spcAft>
                <a:spcPts val="0"/>
              </a:spcAft>
              <a:buClr>
                <a:schemeClr val="dk1"/>
              </a:buClr>
              <a:buSzPts val="1100"/>
              <a:buFont typeface="Arial"/>
              <a:buNone/>
            </a:pPr>
            <a:endParaRPr sz="3400" b="1" i="0" u="none" strike="noStrike" cap="none" dirty="0">
              <a:solidFill>
                <a:schemeClr val="dk1"/>
              </a:solidFill>
              <a:latin typeface="Merriweather"/>
              <a:ea typeface="Merriweather"/>
              <a:cs typeface="Merriweather"/>
              <a:sym typeface="Merriweather"/>
            </a:endParaRPr>
          </a:p>
          <a:p>
            <a:pPr marL="457200" marR="323850" lvl="0" indent="0" algn="ctr" rtl="0">
              <a:lnSpc>
                <a:spcPct val="115000"/>
              </a:lnSpc>
              <a:spcBef>
                <a:spcPts val="100"/>
              </a:spcBef>
              <a:spcAft>
                <a:spcPts val="0"/>
              </a:spcAft>
              <a:buClr>
                <a:schemeClr val="dk1"/>
              </a:buClr>
              <a:buSzPts val="1100"/>
              <a:buFont typeface="Arial"/>
              <a:buNone/>
            </a:pPr>
            <a:r>
              <a:rPr lang="en-US" sz="3400" b="1" i="0" u="sng" strike="noStrike" cap="none" dirty="0">
                <a:solidFill>
                  <a:schemeClr val="dk1"/>
                </a:solidFill>
                <a:latin typeface="Merriweather"/>
                <a:ea typeface="Merriweather"/>
                <a:cs typeface="Merriweather"/>
                <a:sym typeface="Merriweather"/>
              </a:rPr>
              <a:t>Co-Chairs</a:t>
            </a:r>
            <a:endParaRPr sz="3400" b="1" i="0" u="sng" strike="noStrike" cap="none" dirty="0">
              <a:solidFill>
                <a:schemeClr val="dk1"/>
              </a:solidFill>
              <a:latin typeface="Merriweather"/>
              <a:ea typeface="Merriweather"/>
              <a:cs typeface="Merriweather"/>
              <a:sym typeface="Merriweather"/>
            </a:endParaRPr>
          </a:p>
          <a:p>
            <a:pPr marL="457200" marR="323850" lvl="0" indent="0" algn="l" rtl="0">
              <a:lnSpc>
                <a:spcPct val="115000"/>
              </a:lnSpc>
              <a:spcBef>
                <a:spcPts val="100"/>
              </a:spcBef>
              <a:spcAft>
                <a:spcPts val="0"/>
              </a:spcAft>
              <a:buClr>
                <a:schemeClr val="dk1"/>
              </a:buClr>
              <a:buSzPts val="1100"/>
              <a:buFont typeface="Arial"/>
              <a:buNone/>
            </a:pPr>
            <a:r>
              <a:rPr lang="en-US" sz="3400" b="1" i="0" u="none" strike="noStrike" cap="none" dirty="0">
                <a:solidFill>
                  <a:schemeClr val="dk1"/>
                </a:solidFill>
                <a:latin typeface="Merriweather"/>
                <a:ea typeface="Merriweather"/>
                <a:cs typeface="Merriweather"/>
                <a:sym typeface="Merriweather"/>
              </a:rPr>
              <a:t>F. Martin Ralph </a:t>
            </a:r>
            <a:r>
              <a:rPr lang="en-US" sz="3400" b="0" i="1" u="none" strike="noStrike" cap="none" dirty="0">
                <a:solidFill>
                  <a:schemeClr val="dk1"/>
                </a:solidFill>
                <a:latin typeface="Merriweather"/>
                <a:ea typeface="Merriweather"/>
                <a:cs typeface="Merriweather"/>
                <a:sym typeface="Merriweather"/>
              </a:rPr>
              <a:t>(Center for Western Weather and Water Extremes at Scripps Institution of Oceanography)</a:t>
            </a:r>
            <a:endParaRPr sz="3400" b="0" i="1" u="none" strike="noStrike" cap="none" dirty="0">
              <a:solidFill>
                <a:schemeClr val="dk1"/>
              </a:solidFill>
              <a:latin typeface="Merriweather"/>
              <a:ea typeface="Merriweather"/>
              <a:cs typeface="Merriweather"/>
              <a:sym typeface="Merriweather"/>
            </a:endParaRPr>
          </a:p>
          <a:p>
            <a:pPr marL="457200" marR="323850" lvl="0" indent="0" algn="l" rtl="0">
              <a:lnSpc>
                <a:spcPct val="115000"/>
              </a:lnSpc>
              <a:spcBef>
                <a:spcPts val="100"/>
              </a:spcBef>
              <a:spcAft>
                <a:spcPts val="0"/>
              </a:spcAft>
              <a:buClr>
                <a:schemeClr val="dk1"/>
              </a:buClr>
              <a:buSzPts val="1100"/>
              <a:buFont typeface="Arial"/>
              <a:buNone/>
            </a:pPr>
            <a:r>
              <a:rPr lang="en-US" sz="3400" b="1" i="0" u="none" strike="noStrike" cap="none" dirty="0">
                <a:solidFill>
                  <a:schemeClr val="dk1"/>
                </a:solidFill>
                <a:latin typeface="Merriweather"/>
                <a:ea typeface="Merriweather"/>
                <a:cs typeface="Merriweather"/>
                <a:sym typeface="Merriweather"/>
              </a:rPr>
              <a:t>Cary Talbot </a:t>
            </a:r>
            <a:r>
              <a:rPr lang="en-US" sz="3400" b="0" i="1" u="none" strike="noStrike" cap="none" dirty="0">
                <a:solidFill>
                  <a:schemeClr val="dk1"/>
                </a:solidFill>
                <a:latin typeface="Merriweather"/>
                <a:ea typeface="Merriweather"/>
                <a:cs typeface="Merriweather"/>
                <a:sym typeface="Merriweather"/>
              </a:rPr>
              <a:t>(US Army Corps of Engineers)</a:t>
            </a:r>
            <a:endParaRPr sz="3400" b="0" i="1" u="none" strike="noStrike" cap="none" dirty="0">
              <a:solidFill>
                <a:schemeClr val="dk1"/>
              </a:solidFill>
              <a:latin typeface="Merriweather"/>
              <a:ea typeface="Merriweather"/>
              <a:cs typeface="Merriweather"/>
              <a:sym typeface="Merriweather"/>
            </a:endParaRPr>
          </a:p>
          <a:p>
            <a:pPr marL="457200" marR="323850" lvl="0" indent="0" algn="l" rtl="0">
              <a:lnSpc>
                <a:spcPct val="115000"/>
              </a:lnSpc>
              <a:spcBef>
                <a:spcPts val="100"/>
              </a:spcBef>
              <a:spcAft>
                <a:spcPts val="0"/>
              </a:spcAft>
              <a:buClr>
                <a:schemeClr val="dk1"/>
              </a:buClr>
              <a:buSzPts val="1100"/>
              <a:buFont typeface="Arial"/>
              <a:buNone/>
            </a:pPr>
            <a:r>
              <a:rPr lang="en-US" sz="3400" b="1" i="0" u="none" strike="noStrike" cap="none" dirty="0">
                <a:solidFill>
                  <a:schemeClr val="dk1"/>
                </a:solidFill>
                <a:latin typeface="Merriweather"/>
                <a:ea typeface="Merriweather"/>
                <a:cs typeface="Merriweather"/>
                <a:sym typeface="Merriweather"/>
              </a:rPr>
              <a:t>Stuart Vaughan </a:t>
            </a:r>
            <a:r>
              <a:rPr lang="en-US" sz="3400" b="0" i="1" u="none" strike="noStrike" cap="none" dirty="0">
                <a:solidFill>
                  <a:schemeClr val="dk1"/>
                </a:solidFill>
                <a:latin typeface="Merriweather"/>
                <a:ea typeface="Merriweather"/>
                <a:cs typeface="Merriweather"/>
                <a:sym typeface="Merriweather"/>
              </a:rPr>
              <a:t>(Tacoma Water)</a:t>
            </a:r>
            <a:endParaRPr sz="3400" b="0" i="1" u="none" strike="noStrike" cap="none" dirty="0">
              <a:solidFill>
                <a:schemeClr val="dk1"/>
              </a:solidFill>
              <a:latin typeface="Merriweather"/>
              <a:ea typeface="Merriweather"/>
              <a:cs typeface="Merriweather"/>
              <a:sym typeface="Merriweather"/>
            </a:endParaRPr>
          </a:p>
          <a:p>
            <a:pPr marL="457200" marR="323850" lvl="0" indent="0" algn="l" rtl="0">
              <a:lnSpc>
                <a:spcPct val="115000"/>
              </a:lnSpc>
              <a:spcBef>
                <a:spcPts val="100"/>
              </a:spcBef>
              <a:spcAft>
                <a:spcPts val="0"/>
              </a:spcAft>
              <a:buClr>
                <a:schemeClr val="dk1"/>
              </a:buClr>
              <a:buSzPts val="1100"/>
              <a:buFont typeface="Arial"/>
              <a:buNone/>
            </a:pPr>
            <a:endParaRPr sz="3400" b="1" i="1" u="none" strike="noStrike" cap="none" dirty="0">
              <a:solidFill>
                <a:schemeClr val="dk1"/>
              </a:solidFill>
              <a:latin typeface="Merriweather"/>
              <a:ea typeface="Merriweather"/>
              <a:cs typeface="Merriweather"/>
              <a:sym typeface="Merriweather"/>
            </a:endParaRPr>
          </a:p>
          <a:p>
            <a:pPr marL="457200" marR="323850" lvl="0" indent="0" algn="ctr" rtl="0">
              <a:lnSpc>
                <a:spcPct val="115000"/>
              </a:lnSpc>
              <a:spcBef>
                <a:spcPts val="100"/>
              </a:spcBef>
              <a:spcAft>
                <a:spcPts val="0"/>
              </a:spcAft>
              <a:buClr>
                <a:schemeClr val="dk1"/>
              </a:buClr>
              <a:buSzPts val="1100"/>
              <a:buFont typeface="Arial"/>
              <a:buNone/>
            </a:pPr>
            <a:r>
              <a:rPr lang="en-US" sz="3400" b="1" i="0" u="sng" strike="noStrike" cap="none" dirty="0">
                <a:solidFill>
                  <a:schemeClr val="dk1"/>
                </a:solidFill>
                <a:latin typeface="Merriweather"/>
                <a:ea typeface="Merriweather"/>
                <a:cs typeface="Merriweather"/>
                <a:sym typeface="Merriweather"/>
              </a:rPr>
              <a:t>Members</a:t>
            </a:r>
            <a:endParaRPr sz="3400" b="0" i="1" u="none" strike="noStrike" cap="none" dirty="0">
              <a:solidFill>
                <a:schemeClr val="dk1"/>
              </a:solidFill>
              <a:latin typeface="Merriweather"/>
              <a:ea typeface="Merriweather"/>
              <a:cs typeface="Merriweather"/>
              <a:sym typeface="Merriweather"/>
            </a:endParaRPr>
          </a:p>
          <a:p>
            <a:pPr marL="457200" marR="323850" lvl="0" indent="0" algn="l" rtl="0">
              <a:lnSpc>
                <a:spcPct val="115000"/>
              </a:lnSpc>
              <a:spcBef>
                <a:spcPts val="100"/>
              </a:spcBef>
              <a:spcAft>
                <a:spcPts val="0"/>
              </a:spcAft>
              <a:buClr>
                <a:schemeClr val="dk1"/>
              </a:buClr>
              <a:buSzPts val="1100"/>
              <a:buFont typeface="Arial"/>
              <a:buNone/>
            </a:pPr>
            <a:r>
              <a:rPr lang="en-US" sz="3400" b="1" i="0" u="none" strike="noStrike" cap="none" dirty="0">
                <a:solidFill>
                  <a:schemeClr val="dk1"/>
                </a:solidFill>
                <a:latin typeface="Merriweather"/>
                <a:ea typeface="Merriweather"/>
                <a:cs typeface="Merriweather"/>
                <a:sym typeface="Merriweather"/>
              </a:rPr>
              <a:t>Joe Forbis </a:t>
            </a:r>
            <a:r>
              <a:rPr lang="en-US" sz="3400" b="0" i="1" u="none" strike="noStrike" cap="none" dirty="0">
                <a:solidFill>
                  <a:schemeClr val="dk1"/>
                </a:solidFill>
                <a:latin typeface="Merriweather"/>
                <a:ea typeface="Merriweather"/>
                <a:cs typeface="Merriweather"/>
                <a:sym typeface="Merriweather"/>
              </a:rPr>
              <a:t>(US Army Corps of Engineers)</a:t>
            </a:r>
            <a:endParaRPr sz="3400" b="1" i="0" u="none" strike="noStrike" cap="none" dirty="0">
              <a:solidFill>
                <a:schemeClr val="dk1"/>
              </a:solidFill>
              <a:latin typeface="Merriweather"/>
              <a:ea typeface="Merriweather"/>
              <a:cs typeface="Merriweather"/>
              <a:sym typeface="Merriweather"/>
            </a:endParaRPr>
          </a:p>
          <a:p>
            <a:pPr marL="457200" marR="323850" lvl="0" indent="0" algn="l" rtl="0">
              <a:lnSpc>
                <a:spcPct val="115000"/>
              </a:lnSpc>
              <a:spcBef>
                <a:spcPts val="100"/>
              </a:spcBef>
              <a:spcAft>
                <a:spcPts val="0"/>
              </a:spcAft>
              <a:buClr>
                <a:schemeClr val="dk1"/>
              </a:buClr>
              <a:buSzPts val="1100"/>
              <a:buFont typeface="Arial"/>
              <a:buNone/>
            </a:pPr>
            <a:r>
              <a:rPr lang="en-US" sz="3400" b="1" i="0" u="none" strike="noStrike" cap="none" dirty="0">
                <a:solidFill>
                  <a:schemeClr val="dk1"/>
                </a:solidFill>
                <a:latin typeface="Merriweather"/>
                <a:ea typeface="Merriweather"/>
                <a:cs typeface="Merriweather"/>
                <a:sym typeface="Merriweather"/>
              </a:rPr>
              <a:t>Sara Marxen </a:t>
            </a:r>
            <a:r>
              <a:rPr lang="en-US" sz="3400" b="0" i="1" u="none" strike="noStrike" cap="none" dirty="0">
                <a:solidFill>
                  <a:schemeClr val="dk1"/>
                </a:solidFill>
                <a:latin typeface="Merriweather"/>
                <a:ea typeface="Merriweather"/>
                <a:cs typeface="Merriweather"/>
                <a:sym typeface="Merriweather"/>
              </a:rPr>
              <a:t>(US Army Corps of Engineers)</a:t>
            </a:r>
            <a:endParaRPr sz="3400" b="0" i="1" u="none" strike="noStrike" cap="none" dirty="0">
              <a:solidFill>
                <a:schemeClr val="dk1"/>
              </a:solidFill>
              <a:latin typeface="Merriweather"/>
              <a:ea typeface="Merriweather"/>
              <a:cs typeface="Merriweather"/>
              <a:sym typeface="Merriweather"/>
            </a:endParaRPr>
          </a:p>
          <a:p>
            <a:pPr marL="457200" marR="323850" lvl="0" indent="0" algn="l" rtl="0">
              <a:lnSpc>
                <a:spcPct val="115000"/>
              </a:lnSpc>
              <a:spcBef>
                <a:spcPts val="100"/>
              </a:spcBef>
              <a:spcAft>
                <a:spcPts val="0"/>
              </a:spcAft>
              <a:buClr>
                <a:schemeClr val="dk1"/>
              </a:buClr>
              <a:buSzPts val="1100"/>
              <a:buFont typeface="Arial"/>
              <a:buNone/>
            </a:pPr>
            <a:r>
              <a:rPr lang="en-US" sz="3400" b="1" i="0" u="none" strike="noStrike" cap="none" dirty="0">
                <a:solidFill>
                  <a:schemeClr val="dk1"/>
                </a:solidFill>
                <a:latin typeface="Merriweather"/>
                <a:ea typeface="Merriweather"/>
                <a:cs typeface="Merriweather"/>
                <a:sym typeface="Merriweather"/>
              </a:rPr>
              <a:t>Stephen King </a:t>
            </a:r>
            <a:r>
              <a:rPr lang="en-US" sz="3400" b="0" i="1" u="none" strike="noStrike" cap="none" dirty="0">
                <a:solidFill>
                  <a:schemeClr val="dk1"/>
                </a:solidFill>
                <a:latin typeface="Merriweather"/>
                <a:ea typeface="Merriweather"/>
                <a:cs typeface="Merriweather"/>
                <a:sym typeface="Merriweather"/>
              </a:rPr>
              <a:t>(NOAA, Northwest River Forecast Center)</a:t>
            </a:r>
            <a:endParaRPr sz="3400" b="0" i="1" u="none" strike="noStrike" cap="none" dirty="0">
              <a:solidFill>
                <a:schemeClr val="dk1"/>
              </a:solidFill>
              <a:latin typeface="Merriweather"/>
              <a:ea typeface="Merriweather"/>
              <a:cs typeface="Merriweather"/>
              <a:sym typeface="Merriweather"/>
            </a:endParaRPr>
          </a:p>
          <a:p>
            <a:pPr marL="457200" marR="323850" lvl="0" indent="0" algn="l" rtl="0">
              <a:lnSpc>
                <a:spcPct val="115000"/>
              </a:lnSpc>
              <a:spcBef>
                <a:spcPts val="100"/>
              </a:spcBef>
              <a:spcAft>
                <a:spcPts val="0"/>
              </a:spcAft>
              <a:buClr>
                <a:schemeClr val="dk1"/>
              </a:buClr>
              <a:buSzPts val="1100"/>
              <a:buFont typeface="Arial"/>
              <a:buNone/>
            </a:pPr>
            <a:r>
              <a:rPr lang="en-US" sz="3400" b="1" i="0" u="none" strike="noStrike" cap="none" dirty="0">
                <a:solidFill>
                  <a:schemeClr val="dk1"/>
                </a:solidFill>
                <a:latin typeface="Merriweather"/>
                <a:ea typeface="Merriweather"/>
                <a:cs typeface="Merriweather"/>
                <a:sym typeface="Merriweather"/>
              </a:rPr>
              <a:t>Mary </a:t>
            </a:r>
            <a:r>
              <a:rPr lang="en-US" sz="3400" b="1" i="0" u="none" strike="noStrike" cap="none" dirty="0" err="1">
                <a:solidFill>
                  <a:schemeClr val="dk1"/>
                </a:solidFill>
                <a:latin typeface="Merriweather"/>
                <a:ea typeface="Merriweather"/>
                <a:cs typeface="Merriweather"/>
                <a:sym typeface="Merriweather"/>
              </a:rPr>
              <a:t>Strazer</a:t>
            </a:r>
            <a:r>
              <a:rPr lang="en-US" sz="3400" b="1" i="0" u="none" strike="noStrike" cap="none" dirty="0">
                <a:solidFill>
                  <a:schemeClr val="dk1"/>
                </a:solidFill>
                <a:latin typeface="Merriweather"/>
                <a:ea typeface="Merriweather"/>
                <a:cs typeface="Merriweather"/>
                <a:sym typeface="Merriweather"/>
              </a:rPr>
              <a:t> </a:t>
            </a:r>
            <a:r>
              <a:rPr lang="en-US" sz="3400" b="0" i="1" u="none" strike="noStrike" cap="none" dirty="0">
                <a:solidFill>
                  <a:schemeClr val="dk1"/>
                </a:solidFill>
                <a:latin typeface="Merriweather"/>
                <a:ea typeface="Merriweather"/>
                <a:cs typeface="Merriweather"/>
                <a:sym typeface="Merriweather"/>
              </a:rPr>
              <a:t>(King County Flood Management)</a:t>
            </a:r>
            <a:endParaRPr sz="3400" b="0" i="1" u="none" strike="noStrike" cap="none" dirty="0">
              <a:solidFill>
                <a:schemeClr val="dk1"/>
              </a:solidFill>
              <a:latin typeface="Merriweather"/>
              <a:ea typeface="Merriweather"/>
              <a:cs typeface="Merriweather"/>
              <a:sym typeface="Merriweather"/>
            </a:endParaRPr>
          </a:p>
          <a:p>
            <a:pPr marL="457200" marR="323850" lvl="0" indent="0" algn="l" rtl="0">
              <a:lnSpc>
                <a:spcPct val="115000"/>
              </a:lnSpc>
              <a:spcBef>
                <a:spcPts val="100"/>
              </a:spcBef>
              <a:spcAft>
                <a:spcPts val="0"/>
              </a:spcAft>
              <a:buClr>
                <a:srgbClr val="000000"/>
              </a:buClr>
              <a:buSzPts val="1100"/>
              <a:buFont typeface="Arial"/>
              <a:buNone/>
            </a:pPr>
            <a:r>
              <a:rPr lang="en-US" sz="3400" b="1" i="0" u="none" strike="noStrike" cap="none" dirty="0">
                <a:solidFill>
                  <a:schemeClr val="dk1"/>
                </a:solidFill>
                <a:latin typeface="Merriweather"/>
                <a:ea typeface="Merriweather"/>
                <a:cs typeface="Merriweather"/>
                <a:sym typeface="Merriweather"/>
              </a:rPr>
              <a:t>Eric Warner </a:t>
            </a:r>
            <a:r>
              <a:rPr lang="en-US" sz="3400" b="0" i="1" u="none" strike="noStrike" cap="none" dirty="0">
                <a:solidFill>
                  <a:schemeClr val="dk1"/>
                </a:solidFill>
                <a:latin typeface="Merriweather"/>
                <a:ea typeface="Merriweather"/>
                <a:cs typeface="Merriweather"/>
                <a:sym typeface="Merriweather"/>
              </a:rPr>
              <a:t>(Muckleshoot Indian Tribe)</a:t>
            </a:r>
            <a:endParaRPr sz="3400" b="0" i="1" u="none" strike="noStrike" cap="none" dirty="0">
              <a:solidFill>
                <a:schemeClr val="dk1"/>
              </a:solidFill>
              <a:latin typeface="Merriweather"/>
              <a:ea typeface="Merriweather"/>
              <a:cs typeface="Merriweather"/>
              <a:sym typeface="Merriweather"/>
            </a:endParaRPr>
          </a:p>
          <a:p>
            <a:pPr marL="457200" marR="323850" lvl="0" indent="0" algn="l" rtl="0">
              <a:lnSpc>
                <a:spcPct val="115000"/>
              </a:lnSpc>
              <a:spcBef>
                <a:spcPts val="100"/>
              </a:spcBef>
              <a:spcAft>
                <a:spcPts val="100"/>
              </a:spcAft>
              <a:buClr>
                <a:srgbClr val="000000"/>
              </a:buClr>
              <a:buSzPts val="1100"/>
              <a:buFont typeface="Arial"/>
              <a:buNone/>
            </a:pPr>
            <a:r>
              <a:rPr lang="en-US" sz="3400" b="1" i="0" u="none" strike="noStrike" cap="none" dirty="0">
                <a:solidFill>
                  <a:schemeClr val="dk1"/>
                </a:solidFill>
                <a:latin typeface="Merriweather"/>
                <a:ea typeface="Merriweather"/>
                <a:cs typeface="Merriweather"/>
                <a:sym typeface="Merriweather"/>
              </a:rPr>
              <a:t>Lisa Abernathy </a:t>
            </a:r>
            <a:r>
              <a:rPr lang="en-US" sz="3400" b="0" i="1" u="none" strike="noStrike" cap="none" dirty="0">
                <a:solidFill>
                  <a:schemeClr val="dk1"/>
                </a:solidFill>
                <a:latin typeface="Merriweather"/>
                <a:ea typeface="Merriweather"/>
                <a:cs typeface="Merriweather"/>
                <a:sym typeface="Merriweather"/>
              </a:rPr>
              <a:t>(NOAA, National Marine Fisheries Service)</a:t>
            </a:r>
            <a:br>
              <a:rPr lang="en-US" sz="3400" b="0" i="1" u="none" strike="noStrike" cap="none" dirty="0">
                <a:solidFill>
                  <a:schemeClr val="dk1"/>
                </a:solidFill>
                <a:latin typeface="Merriweather"/>
                <a:ea typeface="Merriweather"/>
                <a:cs typeface="Merriweather"/>
                <a:sym typeface="Merriweather"/>
              </a:rPr>
            </a:br>
            <a:endParaRPr sz="3400" b="0" i="1" u="none" strike="noStrike" cap="none" dirty="0">
              <a:solidFill>
                <a:schemeClr val="dk1"/>
              </a:solidFill>
              <a:latin typeface="Merriweather"/>
              <a:ea typeface="Merriweather"/>
              <a:cs typeface="Merriweather"/>
              <a:sym typeface="Merriweather"/>
            </a:endParaRPr>
          </a:p>
        </p:txBody>
      </p:sp>
      <p:sp>
        <p:nvSpPr>
          <p:cNvPr id="99" name="Google Shape;99;p1"/>
          <p:cNvSpPr/>
          <p:nvPr/>
        </p:nvSpPr>
        <p:spPr>
          <a:xfrm>
            <a:off x="400050" y="5153900"/>
            <a:ext cx="12001500" cy="13885500"/>
          </a:xfrm>
          <a:prstGeom prst="rect">
            <a:avLst/>
          </a:prstGeom>
          <a:noFill/>
          <a:ln w="12700" cap="flat" cmpd="sng">
            <a:solidFill>
              <a:srgbClr val="00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575"/>
              <a:buFont typeface="Arial"/>
              <a:buNone/>
            </a:pPr>
            <a:endParaRPr sz="1575" b="0" i="0" u="none" strike="noStrike" cap="none">
              <a:solidFill>
                <a:schemeClr val="lt1"/>
              </a:solidFill>
              <a:latin typeface="Calibri"/>
              <a:ea typeface="Calibri"/>
              <a:cs typeface="Calibri"/>
              <a:sym typeface="Calibri"/>
            </a:endParaRPr>
          </a:p>
        </p:txBody>
      </p:sp>
      <p:sp>
        <p:nvSpPr>
          <p:cNvPr id="100" name="Google Shape;100;p1"/>
          <p:cNvSpPr/>
          <p:nvPr/>
        </p:nvSpPr>
        <p:spPr>
          <a:xfrm>
            <a:off x="400050" y="3953741"/>
            <a:ext cx="12001500" cy="1200300"/>
          </a:xfrm>
          <a:prstGeom prst="rect">
            <a:avLst/>
          </a:prstGeom>
          <a:solidFill>
            <a:srgbClr val="538AA9"/>
          </a:solidFill>
          <a:ln w="127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5775"/>
              <a:buFont typeface="Arial"/>
              <a:buNone/>
            </a:pPr>
            <a:r>
              <a:rPr lang="en-US" sz="5775" b="1" i="0" u="none" strike="noStrike" cap="none">
                <a:solidFill>
                  <a:schemeClr val="lt1"/>
                </a:solidFill>
                <a:latin typeface="Merriweather"/>
                <a:ea typeface="Merriweather"/>
                <a:cs typeface="Merriweather"/>
                <a:sym typeface="Merriweather"/>
              </a:rPr>
              <a:t>Howard A. Hanson Dam</a:t>
            </a:r>
            <a:endParaRPr sz="1400" b="0" i="0" u="none" strike="noStrike" cap="none">
              <a:solidFill>
                <a:schemeClr val="lt1"/>
              </a:solidFill>
              <a:latin typeface="Merriweather"/>
              <a:ea typeface="Merriweather"/>
              <a:cs typeface="Merriweather"/>
              <a:sym typeface="Merriweather"/>
            </a:endParaRPr>
          </a:p>
        </p:txBody>
      </p:sp>
      <p:sp>
        <p:nvSpPr>
          <p:cNvPr id="101" name="Google Shape;101;p1"/>
          <p:cNvSpPr/>
          <p:nvPr/>
        </p:nvSpPr>
        <p:spPr>
          <a:xfrm>
            <a:off x="12801600" y="3953741"/>
            <a:ext cx="12801600" cy="1200300"/>
          </a:xfrm>
          <a:prstGeom prst="rect">
            <a:avLst/>
          </a:prstGeom>
          <a:solidFill>
            <a:srgbClr val="538AA9"/>
          </a:solidFill>
          <a:ln w="127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5775"/>
              <a:buFont typeface="Arial"/>
              <a:buNone/>
            </a:pPr>
            <a:r>
              <a:rPr lang="en-US" sz="5775" b="1" i="0" u="none" strike="noStrike" cap="none">
                <a:solidFill>
                  <a:schemeClr val="lt1"/>
                </a:solidFill>
                <a:latin typeface="Merriweather"/>
                <a:ea typeface="Merriweather"/>
                <a:cs typeface="Merriweather"/>
                <a:sym typeface="Merriweather"/>
              </a:rPr>
              <a:t>Top 10 Lessons Learned</a:t>
            </a:r>
            <a:endParaRPr sz="1400" b="0" i="0" u="none" strike="noStrike" cap="none">
              <a:solidFill>
                <a:schemeClr val="lt1"/>
              </a:solidFill>
              <a:latin typeface="Merriweather"/>
              <a:ea typeface="Merriweather"/>
              <a:cs typeface="Merriweather"/>
              <a:sym typeface="Merriweather"/>
            </a:endParaRPr>
          </a:p>
        </p:txBody>
      </p:sp>
      <p:sp>
        <p:nvSpPr>
          <p:cNvPr id="102" name="Google Shape;102;p1"/>
          <p:cNvSpPr/>
          <p:nvPr/>
        </p:nvSpPr>
        <p:spPr>
          <a:xfrm>
            <a:off x="26003250" y="3953741"/>
            <a:ext cx="12001500" cy="1200300"/>
          </a:xfrm>
          <a:prstGeom prst="rect">
            <a:avLst/>
          </a:prstGeom>
          <a:solidFill>
            <a:srgbClr val="538AA9"/>
          </a:solidFill>
          <a:ln w="127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5775"/>
              <a:buFont typeface="Arial"/>
              <a:buNone/>
            </a:pPr>
            <a:r>
              <a:rPr lang="en-US" sz="5775" b="1" i="0" u="none" strike="noStrike" cap="none">
                <a:solidFill>
                  <a:schemeClr val="lt1"/>
                </a:solidFill>
                <a:latin typeface="Merriweather"/>
                <a:ea typeface="Merriweather"/>
                <a:cs typeface="Merriweather"/>
                <a:sym typeface="Merriweather"/>
              </a:rPr>
              <a:t>2025 and Beyond </a:t>
            </a:r>
            <a:endParaRPr sz="1400" b="0" i="0" u="none" strike="noStrike" cap="none">
              <a:solidFill>
                <a:schemeClr val="lt1"/>
              </a:solidFill>
              <a:latin typeface="Merriweather"/>
              <a:ea typeface="Merriweather"/>
              <a:cs typeface="Merriweather"/>
              <a:sym typeface="Merriweather"/>
            </a:endParaRPr>
          </a:p>
        </p:txBody>
      </p:sp>
      <p:sp>
        <p:nvSpPr>
          <p:cNvPr id="103" name="Google Shape;103;p1"/>
          <p:cNvSpPr/>
          <p:nvPr/>
        </p:nvSpPr>
        <p:spPr>
          <a:xfrm>
            <a:off x="401550" y="19030700"/>
            <a:ext cx="12000000" cy="1365900"/>
          </a:xfrm>
          <a:prstGeom prst="rect">
            <a:avLst/>
          </a:prstGeom>
          <a:solidFill>
            <a:srgbClr val="538AA9"/>
          </a:solidFill>
          <a:ln w="127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5775"/>
              <a:buFont typeface="Arial"/>
              <a:buNone/>
            </a:pPr>
            <a:r>
              <a:rPr lang="en-US" sz="5775" b="1" i="0" u="none" strike="noStrike" cap="none">
                <a:solidFill>
                  <a:schemeClr val="lt1"/>
                </a:solidFill>
                <a:latin typeface="Merriweather"/>
                <a:ea typeface="Merriweather"/>
                <a:cs typeface="Merriweather"/>
                <a:sym typeface="Merriweather"/>
              </a:rPr>
              <a:t>Howard A. Hanson Dam Facts</a:t>
            </a:r>
            <a:endParaRPr sz="700" b="0" i="0" u="none" strike="noStrike" cap="none">
              <a:solidFill>
                <a:schemeClr val="lt1"/>
              </a:solidFill>
              <a:latin typeface="Merriweather"/>
              <a:ea typeface="Merriweather"/>
              <a:cs typeface="Merriweather"/>
              <a:sym typeface="Merriweather"/>
            </a:endParaRPr>
          </a:p>
        </p:txBody>
      </p:sp>
      <p:sp>
        <p:nvSpPr>
          <p:cNvPr id="104" name="Google Shape;104;p1"/>
          <p:cNvSpPr/>
          <p:nvPr/>
        </p:nvSpPr>
        <p:spPr>
          <a:xfrm>
            <a:off x="26003250" y="20308041"/>
            <a:ext cx="12001500" cy="1200300"/>
          </a:xfrm>
          <a:prstGeom prst="rect">
            <a:avLst/>
          </a:prstGeom>
          <a:solidFill>
            <a:srgbClr val="538AA9"/>
          </a:solidFill>
          <a:ln w="127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5050"/>
              <a:buFont typeface="Arial"/>
              <a:buNone/>
            </a:pPr>
            <a:r>
              <a:rPr lang="en-US" sz="5050" b="1" i="0" u="none" strike="noStrike" cap="none">
                <a:solidFill>
                  <a:schemeClr val="lt1"/>
                </a:solidFill>
                <a:latin typeface="Merriweather"/>
                <a:ea typeface="Merriweather"/>
                <a:cs typeface="Merriweather"/>
                <a:sym typeface="Merriweather"/>
              </a:rPr>
              <a:t>Steering Committee</a:t>
            </a:r>
            <a:endParaRPr sz="5050" b="0" i="0" u="none" strike="noStrike" cap="none">
              <a:solidFill>
                <a:schemeClr val="lt1"/>
              </a:solidFill>
              <a:latin typeface="Merriweather"/>
              <a:ea typeface="Merriweather"/>
              <a:cs typeface="Merriweather"/>
              <a:sym typeface="Merriweather"/>
            </a:endParaRPr>
          </a:p>
        </p:txBody>
      </p:sp>
      <p:sp>
        <p:nvSpPr>
          <p:cNvPr id="105" name="Google Shape;105;p1"/>
          <p:cNvSpPr txBox="1"/>
          <p:nvPr/>
        </p:nvSpPr>
        <p:spPr>
          <a:xfrm>
            <a:off x="26003250" y="4727076"/>
            <a:ext cx="12000000" cy="129093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3400"/>
              <a:buFont typeface="Arial"/>
              <a:buNone/>
            </a:pPr>
            <a:endParaRPr sz="3400" b="0" i="0" u="none" strike="noStrike" cap="none" dirty="0">
              <a:solidFill>
                <a:schemeClr val="dk1"/>
              </a:solidFill>
              <a:latin typeface="Merriweather"/>
              <a:ea typeface="Merriweather"/>
              <a:cs typeface="Merriweather"/>
              <a:sym typeface="Merriweather"/>
            </a:endParaRPr>
          </a:p>
          <a:p>
            <a:pPr marL="685800" marR="0" lvl="0" indent="-444500" algn="l" rtl="0">
              <a:lnSpc>
                <a:spcPct val="115000"/>
              </a:lnSpc>
              <a:spcBef>
                <a:spcPts val="0"/>
              </a:spcBef>
              <a:spcAft>
                <a:spcPts val="0"/>
              </a:spcAft>
              <a:buClr>
                <a:schemeClr val="dk1"/>
              </a:buClr>
              <a:buSzPts val="3400"/>
              <a:buFont typeface="Merriweather"/>
              <a:buChar char="●"/>
            </a:pPr>
            <a:r>
              <a:rPr lang="en-US" sz="3400" b="0" i="0" u="none" strike="noStrike" cap="none" dirty="0">
                <a:solidFill>
                  <a:schemeClr val="dk1"/>
                </a:solidFill>
                <a:highlight>
                  <a:srgbClr val="FFFFFF"/>
                </a:highlight>
                <a:latin typeface="Merriweather"/>
                <a:ea typeface="Merriweather"/>
                <a:cs typeface="Merriweather"/>
                <a:sym typeface="Merriweather"/>
              </a:rPr>
              <a:t>Collaborating with project partners on network analysis of existing observations, site scouting, and evaluating/planning field data collection</a:t>
            </a:r>
            <a:r>
              <a:rPr lang="en-US" sz="3400" dirty="0">
                <a:solidFill>
                  <a:schemeClr val="dk1"/>
                </a:solidFill>
                <a:highlight>
                  <a:srgbClr val="FFFFFF"/>
                </a:highlight>
                <a:latin typeface="Merriweather"/>
                <a:ea typeface="Merriweather"/>
                <a:cs typeface="Merriweather"/>
                <a:sym typeface="Merriweather"/>
              </a:rPr>
              <a:t> and </a:t>
            </a:r>
            <a:r>
              <a:rPr lang="en-US" sz="3400" b="0" i="0" u="none" strike="noStrike" cap="none" dirty="0">
                <a:solidFill>
                  <a:schemeClr val="dk1"/>
                </a:solidFill>
                <a:highlight>
                  <a:srgbClr val="FFFFFF"/>
                </a:highlight>
                <a:latin typeface="Merriweather"/>
                <a:ea typeface="Merriweather"/>
                <a:cs typeface="Merriweather"/>
                <a:sym typeface="Merriweather"/>
              </a:rPr>
              <a:t>dissemination mechanisms </a:t>
            </a:r>
            <a:endParaRPr sz="3400" b="0" i="0" u="none" strike="noStrike" cap="none" dirty="0">
              <a:solidFill>
                <a:schemeClr val="dk1"/>
              </a:solidFill>
              <a:highlight>
                <a:srgbClr val="FFFFFF"/>
              </a:highlight>
              <a:latin typeface="Merriweather"/>
              <a:ea typeface="Merriweather"/>
              <a:cs typeface="Merriweather"/>
              <a:sym typeface="Merriweather"/>
            </a:endParaRPr>
          </a:p>
          <a:p>
            <a:pPr marL="685800" marR="0" lvl="0" indent="-444500" algn="l" rtl="0">
              <a:lnSpc>
                <a:spcPct val="115000"/>
              </a:lnSpc>
              <a:spcBef>
                <a:spcPts val="0"/>
              </a:spcBef>
              <a:spcAft>
                <a:spcPts val="0"/>
              </a:spcAft>
              <a:buClr>
                <a:schemeClr val="dk1"/>
              </a:buClr>
              <a:buSzPts val="3400"/>
              <a:buFont typeface="Merriweather"/>
              <a:buChar char="●"/>
            </a:pPr>
            <a:r>
              <a:rPr lang="en-US" sz="3400" dirty="0">
                <a:solidFill>
                  <a:schemeClr val="dk1"/>
                </a:solidFill>
                <a:highlight>
                  <a:srgbClr val="FFFFFF"/>
                </a:highlight>
                <a:latin typeface="Merriweather"/>
                <a:ea typeface="Merriweather"/>
                <a:cs typeface="Merriweather"/>
                <a:sym typeface="Merriweather"/>
              </a:rPr>
              <a:t>Extending established meteorological analyses and verification procedures to the Pacific Northwest</a:t>
            </a:r>
            <a:endParaRPr sz="3400" dirty="0">
              <a:solidFill>
                <a:schemeClr val="dk1"/>
              </a:solidFill>
              <a:highlight>
                <a:srgbClr val="FFFFFF"/>
              </a:highlight>
              <a:latin typeface="Merriweather"/>
              <a:ea typeface="Merriweather"/>
              <a:cs typeface="Merriweather"/>
              <a:sym typeface="Merriweather"/>
            </a:endParaRPr>
          </a:p>
          <a:p>
            <a:pPr marL="685800" marR="0" lvl="0" indent="-444500" algn="l" rtl="0">
              <a:lnSpc>
                <a:spcPct val="115000"/>
              </a:lnSpc>
              <a:spcBef>
                <a:spcPts val="1000"/>
              </a:spcBef>
              <a:spcAft>
                <a:spcPts val="0"/>
              </a:spcAft>
              <a:buClr>
                <a:schemeClr val="dk1"/>
              </a:buClr>
              <a:buSzPts val="3400"/>
              <a:buFont typeface="Merriweather"/>
              <a:buChar char="●"/>
            </a:pPr>
            <a:r>
              <a:rPr lang="en-US" sz="3400" b="0" i="0" u="none" strike="noStrike" cap="none" dirty="0">
                <a:solidFill>
                  <a:schemeClr val="dk1"/>
                </a:solidFill>
                <a:highlight>
                  <a:srgbClr val="FFFFFF"/>
                </a:highlight>
                <a:latin typeface="Merriweather"/>
                <a:ea typeface="Merriweather"/>
                <a:cs typeface="Merriweather"/>
                <a:sym typeface="Merriweather"/>
              </a:rPr>
              <a:t>Coordinating with Seattle District to locate and leverage existing hydrologic analyses to support the P</a:t>
            </a:r>
            <a:r>
              <a:rPr lang="en-US" sz="3400" dirty="0">
                <a:solidFill>
                  <a:schemeClr val="dk1"/>
                </a:solidFill>
                <a:highlight>
                  <a:srgbClr val="FFFFFF"/>
                </a:highlight>
                <a:latin typeface="Merriweather"/>
                <a:ea typeface="Merriweather"/>
                <a:cs typeface="Merriweather"/>
                <a:sym typeface="Merriweather"/>
              </a:rPr>
              <a:t>reliminary Viability Assessment (PVA)</a:t>
            </a:r>
            <a:r>
              <a:rPr lang="en-US" sz="3400" b="0" i="0" u="none" strike="noStrike" cap="none" dirty="0">
                <a:solidFill>
                  <a:schemeClr val="dk1"/>
                </a:solidFill>
                <a:highlight>
                  <a:srgbClr val="FFFFFF"/>
                </a:highlight>
                <a:latin typeface="Merriweather"/>
                <a:ea typeface="Merriweather"/>
                <a:cs typeface="Merriweather"/>
                <a:sym typeface="Merriweather"/>
              </a:rPr>
              <a:t>, and to explore USACE modeling tools</a:t>
            </a:r>
            <a:endParaRPr sz="3400" b="0" i="0" u="none" strike="noStrike" cap="none" dirty="0">
              <a:solidFill>
                <a:schemeClr val="dk1"/>
              </a:solidFill>
              <a:highlight>
                <a:srgbClr val="FFFFFF"/>
              </a:highlight>
              <a:latin typeface="Merriweather"/>
              <a:ea typeface="Merriweather"/>
              <a:cs typeface="Merriweather"/>
              <a:sym typeface="Merriweather"/>
            </a:endParaRPr>
          </a:p>
          <a:p>
            <a:pPr marL="685800" marR="0" lvl="0" indent="-444500" algn="l" rtl="0">
              <a:lnSpc>
                <a:spcPct val="115000"/>
              </a:lnSpc>
              <a:spcBef>
                <a:spcPts val="1000"/>
              </a:spcBef>
              <a:spcAft>
                <a:spcPts val="0"/>
              </a:spcAft>
              <a:buClr>
                <a:schemeClr val="dk1"/>
              </a:buClr>
              <a:buSzPts val="3400"/>
              <a:buFont typeface="Merriweather"/>
              <a:buChar char="●"/>
            </a:pPr>
            <a:r>
              <a:rPr lang="en-US" sz="3400" dirty="0">
                <a:solidFill>
                  <a:schemeClr val="dk1"/>
                </a:solidFill>
                <a:highlight>
                  <a:srgbClr val="FFFFFF"/>
                </a:highlight>
                <a:latin typeface="Merriweather"/>
                <a:ea typeface="Merriweather"/>
                <a:cs typeface="Merriweather"/>
                <a:sym typeface="Merriweather"/>
              </a:rPr>
              <a:t>Taking steps to </a:t>
            </a:r>
            <a:r>
              <a:rPr lang="en-US" sz="3400" b="0" i="0" u="none" strike="noStrike" cap="none" dirty="0">
                <a:solidFill>
                  <a:schemeClr val="dk1"/>
                </a:solidFill>
                <a:highlight>
                  <a:srgbClr val="FFFFFF"/>
                </a:highlight>
                <a:latin typeface="Merriweather"/>
                <a:ea typeface="Merriweather"/>
                <a:cs typeface="Merriweather"/>
                <a:sym typeface="Merriweather"/>
              </a:rPr>
              <a:t>generate hindcasts of ensemble streamflow predictions for the Green River system using NOAA NWS Northwest River Forecast Center (NWRFC</a:t>
            </a:r>
            <a:r>
              <a:rPr lang="en-US" sz="3400" dirty="0">
                <a:solidFill>
                  <a:schemeClr val="dk1"/>
                </a:solidFill>
                <a:highlight>
                  <a:srgbClr val="FFFFFF"/>
                </a:highlight>
                <a:latin typeface="Merriweather"/>
                <a:ea typeface="Merriweather"/>
                <a:cs typeface="Merriweather"/>
                <a:sym typeface="Merriweather"/>
              </a:rPr>
              <a:t>)</a:t>
            </a:r>
            <a:r>
              <a:rPr lang="en-US" sz="3400" b="0" i="0" u="none" strike="noStrike" cap="none" dirty="0">
                <a:solidFill>
                  <a:schemeClr val="dk1"/>
                </a:solidFill>
                <a:highlight>
                  <a:srgbClr val="FFFFFF"/>
                </a:highlight>
                <a:latin typeface="Merriweather"/>
                <a:ea typeface="Merriweather"/>
                <a:cs typeface="Merriweather"/>
                <a:sym typeface="Merriweather"/>
              </a:rPr>
              <a:t> hydrologic models this summer </a:t>
            </a:r>
            <a:endParaRPr sz="3400" b="0" i="0" u="none" strike="noStrike" cap="none" dirty="0">
              <a:solidFill>
                <a:schemeClr val="dk1"/>
              </a:solidFill>
              <a:highlight>
                <a:srgbClr val="FFFFFF"/>
              </a:highlight>
              <a:latin typeface="Merriweather"/>
              <a:ea typeface="Merriweather"/>
              <a:cs typeface="Merriweather"/>
              <a:sym typeface="Merriweather"/>
            </a:endParaRPr>
          </a:p>
          <a:p>
            <a:pPr marL="685800" marR="0" lvl="0" indent="-444500" algn="l" rtl="0">
              <a:lnSpc>
                <a:spcPct val="115000"/>
              </a:lnSpc>
              <a:spcBef>
                <a:spcPts val="1000"/>
              </a:spcBef>
              <a:spcAft>
                <a:spcPts val="0"/>
              </a:spcAft>
              <a:buClr>
                <a:schemeClr val="dk1"/>
              </a:buClr>
              <a:buSzPts val="3400"/>
              <a:buFont typeface="Merriweather"/>
              <a:buChar char="●"/>
            </a:pPr>
            <a:r>
              <a:rPr lang="en-US" sz="3400" dirty="0">
                <a:solidFill>
                  <a:schemeClr val="dk1"/>
                </a:solidFill>
                <a:highlight>
                  <a:srgbClr val="FFFFFF"/>
                </a:highlight>
                <a:latin typeface="Merriweather"/>
                <a:ea typeface="Merriweather"/>
                <a:cs typeface="Merriweather"/>
                <a:sym typeface="Merriweather"/>
              </a:rPr>
              <a:t>D</a:t>
            </a:r>
            <a:r>
              <a:rPr lang="en-US" sz="3400" b="0" i="0" u="none" strike="noStrike" cap="none" dirty="0">
                <a:solidFill>
                  <a:schemeClr val="dk1"/>
                </a:solidFill>
                <a:highlight>
                  <a:srgbClr val="FFFFFF"/>
                </a:highlight>
                <a:latin typeface="Merriweather"/>
                <a:ea typeface="Merriweather"/>
                <a:cs typeface="Merriweather"/>
                <a:sym typeface="Merriweather"/>
              </a:rPr>
              <a:t>eveloping a simulation plan for processing and evaluating the streamflow hindcasts across a range of possible operational alternatives for reservoir management at HAHD </a:t>
            </a:r>
            <a:endParaRPr sz="3400" b="0" i="0" u="none" strike="noStrike" cap="none" dirty="0">
              <a:solidFill>
                <a:schemeClr val="dk1"/>
              </a:solidFill>
              <a:highlight>
                <a:srgbClr val="FFFFFF"/>
              </a:highlight>
              <a:latin typeface="Merriweather"/>
              <a:ea typeface="Merriweather"/>
              <a:cs typeface="Merriweather"/>
              <a:sym typeface="Merriweather"/>
            </a:endParaRPr>
          </a:p>
          <a:p>
            <a:pPr marL="685800" marR="0" lvl="0" indent="-444500" algn="l" rtl="0">
              <a:lnSpc>
                <a:spcPct val="115000"/>
              </a:lnSpc>
              <a:spcBef>
                <a:spcPts val="1000"/>
              </a:spcBef>
              <a:spcAft>
                <a:spcPts val="0"/>
              </a:spcAft>
              <a:buClr>
                <a:schemeClr val="dk1"/>
              </a:buClr>
              <a:buSzPts val="3400"/>
              <a:buFont typeface="Merriweather"/>
              <a:buChar char="●"/>
            </a:pPr>
            <a:r>
              <a:rPr lang="en-US" sz="3400" dirty="0">
                <a:solidFill>
                  <a:schemeClr val="dk1"/>
                </a:solidFill>
                <a:highlight>
                  <a:srgbClr val="FFFFFF"/>
                </a:highlight>
                <a:latin typeface="Merriweather"/>
                <a:ea typeface="Merriweather"/>
                <a:cs typeface="Merriweather"/>
                <a:sym typeface="Merriweather"/>
              </a:rPr>
              <a:t>Exploring collaborative and streamlined project management practices and tools to foster transparency and efficiency in our work</a:t>
            </a:r>
            <a:endParaRPr sz="3400" dirty="0">
              <a:solidFill>
                <a:schemeClr val="dk1"/>
              </a:solidFill>
              <a:highlight>
                <a:srgbClr val="FFFFFF"/>
              </a:highlight>
              <a:latin typeface="Merriweather"/>
              <a:ea typeface="Merriweather"/>
              <a:cs typeface="Merriweather"/>
              <a:sym typeface="Merriweather"/>
            </a:endParaRPr>
          </a:p>
          <a:p>
            <a:pPr marL="685800" marR="0" lvl="0" indent="-444500" algn="l" rtl="0">
              <a:lnSpc>
                <a:spcPct val="115000"/>
              </a:lnSpc>
              <a:spcBef>
                <a:spcPts val="1000"/>
              </a:spcBef>
              <a:spcAft>
                <a:spcPts val="0"/>
              </a:spcAft>
              <a:buClr>
                <a:schemeClr val="dk1"/>
              </a:buClr>
              <a:buSzPts val="3400"/>
              <a:buFont typeface="Merriweather"/>
              <a:buChar char="●"/>
            </a:pPr>
            <a:r>
              <a:rPr lang="en-US" sz="3400" b="0" i="0" u="none" strike="noStrike" cap="none" dirty="0">
                <a:solidFill>
                  <a:schemeClr val="dk1"/>
                </a:solidFill>
                <a:highlight>
                  <a:srgbClr val="FFFFFF"/>
                </a:highlight>
                <a:latin typeface="Merriweather"/>
                <a:ea typeface="Merriweather"/>
                <a:cs typeface="Merriweather"/>
                <a:sym typeface="Merriweather"/>
              </a:rPr>
              <a:t>Planning for the next Steering Committee meeting in late September (in Tacoma)</a:t>
            </a:r>
            <a:endParaRPr sz="3400" b="0" i="0" u="none" strike="noStrike" cap="none" dirty="0">
              <a:solidFill>
                <a:schemeClr val="dk1"/>
              </a:solidFill>
              <a:highlight>
                <a:srgbClr val="FFFFFF"/>
              </a:highlight>
              <a:latin typeface="Merriweather"/>
              <a:ea typeface="Merriweather"/>
              <a:cs typeface="Merriweather"/>
              <a:sym typeface="Merriweather"/>
            </a:endParaRPr>
          </a:p>
          <a:p>
            <a:pPr marL="0" marR="0" lvl="0" indent="0" algn="l" rtl="0">
              <a:lnSpc>
                <a:spcPct val="115000"/>
              </a:lnSpc>
              <a:spcBef>
                <a:spcPts val="1000"/>
              </a:spcBef>
              <a:spcAft>
                <a:spcPts val="0"/>
              </a:spcAft>
              <a:buClr>
                <a:srgbClr val="000000"/>
              </a:buClr>
              <a:buSzPts val="3400"/>
              <a:buFont typeface="Arial"/>
              <a:buNone/>
            </a:pPr>
            <a:endParaRPr sz="3400" b="0" i="0" u="none" strike="noStrike" cap="none" dirty="0">
              <a:solidFill>
                <a:schemeClr val="dk1"/>
              </a:solidFill>
              <a:highlight>
                <a:srgbClr val="FFFFFF"/>
              </a:highlight>
              <a:latin typeface="Merriweather"/>
              <a:ea typeface="Merriweather"/>
              <a:cs typeface="Merriweather"/>
              <a:sym typeface="Merriweather"/>
            </a:endParaRPr>
          </a:p>
          <a:p>
            <a:pPr marL="0" marR="0" lvl="0" indent="0" algn="l" rtl="0">
              <a:lnSpc>
                <a:spcPct val="100000"/>
              </a:lnSpc>
              <a:spcBef>
                <a:spcPts val="0"/>
              </a:spcBef>
              <a:spcAft>
                <a:spcPts val="1500"/>
              </a:spcAft>
              <a:buClr>
                <a:srgbClr val="000000"/>
              </a:buClr>
              <a:buSzPts val="3400"/>
              <a:buFont typeface="Arial"/>
              <a:buNone/>
            </a:pPr>
            <a:endParaRPr sz="3400" b="0" i="0" u="none" strike="noStrike" cap="none" dirty="0">
              <a:solidFill>
                <a:schemeClr val="dk1"/>
              </a:solidFill>
              <a:latin typeface="Merriweather"/>
              <a:ea typeface="Merriweather"/>
              <a:cs typeface="Merriweather"/>
              <a:sym typeface="Merriweather"/>
            </a:endParaRPr>
          </a:p>
        </p:txBody>
      </p:sp>
      <p:sp>
        <p:nvSpPr>
          <p:cNvPr id="106" name="Google Shape;106;p1"/>
          <p:cNvSpPr txBox="1"/>
          <p:nvPr/>
        </p:nvSpPr>
        <p:spPr>
          <a:xfrm>
            <a:off x="400050" y="20006650"/>
            <a:ext cx="12001500" cy="12310800"/>
          </a:xfrm>
          <a:prstGeom prst="rect">
            <a:avLst/>
          </a:prstGeom>
          <a:noFill/>
          <a:ln>
            <a:noFill/>
          </a:ln>
        </p:spPr>
        <p:txBody>
          <a:bodyPr spcFirstLastPara="1" wrap="square" lIns="91425" tIns="91425" rIns="91425" bIns="91425" anchor="t" anchorCtr="0">
            <a:spAutoFit/>
          </a:bodyPr>
          <a:lstStyle/>
          <a:p>
            <a:pPr marL="914400" marR="0" lvl="0" indent="0" algn="l" rtl="0">
              <a:lnSpc>
                <a:spcPct val="115000"/>
              </a:lnSpc>
              <a:spcBef>
                <a:spcPts val="200"/>
              </a:spcBef>
              <a:spcAft>
                <a:spcPts val="0"/>
              </a:spcAft>
              <a:buClr>
                <a:srgbClr val="000000"/>
              </a:buClr>
              <a:buSzPts val="3400"/>
              <a:buFont typeface="Arial"/>
              <a:buNone/>
            </a:pPr>
            <a:endParaRPr sz="3400" b="0" i="0" u="none" strike="noStrike" cap="none" dirty="0">
              <a:solidFill>
                <a:schemeClr val="dk1"/>
              </a:solidFill>
              <a:latin typeface="Merriweather"/>
              <a:ea typeface="Merriweather"/>
              <a:cs typeface="Merriweather"/>
              <a:sym typeface="Merriweather"/>
            </a:endParaRPr>
          </a:p>
          <a:p>
            <a:pPr marL="685800" marR="0" lvl="0" indent="-444500" algn="l" rtl="0">
              <a:lnSpc>
                <a:spcPct val="115000"/>
              </a:lnSpc>
              <a:spcBef>
                <a:spcPts val="1000"/>
              </a:spcBef>
              <a:spcAft>
                <a:spcPts val="0"/>
              </a:spcAft>
              <a:buClr>
                <a:schemeClr val="dk1"/>
              </a:buClr>
              <a:buSzPts val="3400"/>
              <a:buFont typeface="Merriweather"/>
              <a:buChar char="●"/>
            </a:pPr>
            <a:r>
              <a:rPr lang="en-US" sz="3400" b="0" i="0" u="none" strike="noStrike" cap="none" dirty="0">
                <a:solidFill>
                  <a:schemeClr val="dk1"/>
                </a:solidFill>
                <a:latin typeface="Merriweather"/>
                <a:ea typeface="Merriweather"/>
                <a:cs typeface="Merriweather"/>
                <a:sym typeface="Merriweather"/>
              </a:rPr>
              <a:t>Howard A. Hanson Dam (HAHD) is an earthen embankment dam on the Green River in King County, Washington, completed in 1961 by the U.S. Army Corps of Engineers</a:t>
            </a:r>
            <a:endParaRPr sz="3400" b="0" i="0" u="none" strike="noStrike" cap="none" dirty="0">
              <a:solidFill>
                <a:schemeClr val="dk1"/>
              </a:solidFill>
              <a:latin typeface="Merriweather"/>
              <a:ea typeface="Merriweather"/>
              <a:cs typeface="Merriweather"/>
              <a:sym typeface="Merriweather"/>
            </a:endParaRPr>
          </a:p>
          <a:p>
            <a:pPr marL="685800" marR="0" lvl="0" indent="-444500" algn="l" rtl="0">
              <a:lnSpc>
                <a:spcPct val="115000"/>
              </a:lnSpc>
              <a:spcBef>
                <a:spcPts val="1000"/>
              </a:spcBef>
              <a:spcAft>
                <a:spcPts val="0"/>
              </a:spcAft>
              <a:buClr>
                <a:schemeClr val="dk1"/>
              </a:buClr>
              <a:buSzPts val="3400"/>
              <a:buFont typeface="Merriweather"/>
              <a:buChar char="●"/>
            </a:pPr>
            <a:r>
              <a:rPr lang="en-US" sz="3400" b="0" i="0" u="none" strike="noStrike" cap="none" dirty="0">
                <a:solidFill>
                  <a:schemeClr val="dk1"/>
                </a:solidFill>
                <a:latin typeface="Merriweather"/>
                <a:ea typeface="Merriweather"/>
                <a:cs typeface="Merriweather"/>
                <a:sym typeface="Merriweather"/>
              </a:rPr>
              <a:t>The dam’s primary purpose is flood risk management for the heavily populated Seattle–Tacoma metropolitan area</a:t>
            </a:r>
            <a:endParaRPr sz="3400" b="0" i="0" u="none" strike="noStrike" cap="none" dirty="0">
              <a:solidFill>
                <a:schemeClr val="dk1"/>
              </a:solidFill>
              <a:latin typeface="Merriweather"/>
              <a:ea typeface="Merriweather"/>
              <a:cs typeface="Merriweather"/>
              <a:sym typeface="Merriweather"/>
            </a:endParaRPr>
          </a:p>
          <a:p>
            <a:pPr marL="685800" marR="0" lvl="0" indent="-444500" algn="l" rtl="0">
              <a:lnSpc>
                <a:spcPct val="115000"/>
              </a:lnSpc>
              <a:spcBef>
                <a:spcPts val="1000"/>
              </a:spcBef>
              <a:spcAft>
                <a:spcPts val="0"/>
              </a:spcAft>
              <a:buClr>
                <a:schemeClr val="dk1"/>
              </a:buClr>
              <a:buSzPts val="3400"/>
              <a:buFont typeface="Merriweather"/>
              <a:buChar char="●"/>
            </a:pPr>
            <a:r>
              <a:rPr lang="en-US" sz="3400" b="0" i="0" u="none" strike="noStrike" cap="none" dirty="0">
                <a:solidFill>
                  <a:schemeClr val="dk1"/>
                </a:solidFill>
                <a:latin typeface="Merriweather"/>
                <a:ea typeface="Merriweather"/>
                <a:cs typeface="Merriweather"/>
                <a:sym typeface="Merriweather"/>
              </a:rPr>
              <a:t>The dam creates no permanent reservoir, but has a temporary flood storage capacity of approximately 106,000 acre-feet</a:t>
            </a:r>
            <a:endParaRPr sz="3400" b="0" i="0" u="none" strike="noStrike" cap="none" dirty="0">
              <a:solidFill>
                <a:schemeClr val="dk1"/>
              </a:solidFill>
              <a:latin typeface="Merriweather"/>
              <a:ea typeface="Merriweather"/>
              <a:cs typeface="Merriweather"/>
              <a:sym typeface="Merriweather"/>
            </a:endParaRPr>
          </a:p>
          <a:p>
            <a:pPr marL="685800" marR="0" lvl="0" indent="-444500" algn="l" rtl="0">
              <a:lnSpc>
                <a:spcPct val="115000"/>
              </a:lnSpc>
              <a:spcBef>
                <a:spcPts val="1000"/>
              </a:spcBef>
              <a:spcAft>
                <a:spcPts val="0"/>
              </a:spcAft>
              <a:buClr>
                <a:schemeClr val="dk1"/>
              </a:buClr>
              <a:buSzPts val="3400"/>
              <a:buFont typeface="Merriweather"/>
              <a:buChar char="●"/>
            </a:pPr>
            <a:r>
              <a:rPr lang="en-US" sz="3400" b="0" i="0" u="none" strike="noStrike" cap="none" dirty="0">
                <a:solidFill>
                  <a:schemeClr val="dk1"/>
                </a:solidFill>
                <a:latin typeface="Merriweather"/>
                <a:ea typeface="Merriweather"/>
                <a:cs typeface="Merriweather"/>
                <a:sym typeface="Merriweather"/>
              </a:rPr>
              <a:t>The Green River watershed upstream of the dam covers ~220 square miles</a:t>
            </a:r>
            <a:endParaRPr sz="3400" b="0" i="0" u="none" strike="noStrike" cap="none" dirty="0">
              <a:solidFill>
                <a:schemeClr val="dk1"/>
              </a:solidFill>
              <a:latin typeface="Merriweather"/>
              <a:ea typeface="Merriweather"/>
              <a:cs typeface="Merriweather"/>
              <a:sym typeface="Merriweather"/>
            </a:endParaRPr>
          </a:p>
          <a:p>
            <a:pPr marL="685800" marR="0" lvl="0" indent="-444500" algn="l" rtl="0">
              <a:lnSpc>
                <a:spcPct val="115000"/>
              </a:lnSpc>
              <a:spcBef>
                <a:spcPts val="1000"/>
              </a:spcBef>
              <a:spcAft>
                <a:spcPts val="0"/>
              </a:spcAft>
              <a:buClr>
                <a:schemeClr val="dk1"/>
              </a:buClr>
              <a:buSzPts val="3400"/>
              <a:buFont typeface="Merriweather"/>
              <a:buChar char="●"/>
            </a:pPr>
            <a:r>
              <a:rPr lang="en-US" sz="3400" dirty="0">
                <a:solidFill>
                  <a:schemeClr val="dk1"/>
                </a:solidFill>
                <a:latin typeface="Merriweather"/>
                <a:ea typeface="Merriweather"/>
                <a:cs typeface="Merriweather"/>
                <a:sym typeface="Merriweather"/>
              </a:rPr>
              <a:t>HAHD</a:t>
            </a:r>
            <a:r>
              <a:rPr lang="en-US" sz="3400" b="0" i="0" u="none" strike="noStrike" cap="none" dirty="0">
                <a:solidFill>
                  <a:schemeClr val="dk1"/>
                </a:solidFill>
                <a:latin typeface="Merriweather"/>
                <a:ea typeface="Merriweather"/>
                <a:cs typeface="Merriweather"/>
                <a:sym typeface="Merriweather"/>
              </a:rPr>
              <a:t> plays a vital role in protecting critical infrastructure, residential areas, and regional economic assets in South King County</a:t>
            </a:r>
            <a:endParaRPr sz="3400" b="0" i="0" u="none" strike="noStrike" cap="none" dirty="0">
              <a:solidFill>
                <a:schemeClr val="dk1"/>
              </a:solidFill>
              <a:latin typeface="Merriweather"/>
              <a:ea typeface="Merriweather"/>
              <a:cs typeface="Merriweather"/>
              <a:sym typeface="Merriweather"/>
            </a:endParaRPr>
          </a:p>
          <a:p>
            <a:pPr marL="685800" marR="0" lvl="0" indent="-444500" algn="l" rtl="0">
              <a:lnSpc>
                <a:spcPct val="115000"/>
              </a:lnSpc>
              <a:spcBef>
                <a:spcPts val="1000"/>
              </a:spcBef>
              <a:spcAft>
                <a:spcPts val="1000"/>
              </a:spcAft>
              <a:buClr>
                <a:schemeClr val="dk1"/>
              </a:buClr>
              <a:buSzPts val="3400"/>
              <a:buFont typeface="Merriweather"/>
              <a:buChar char="●"/>
            </a:pPr>
            <a:r>
              <a:rPr lang="en-US" sz="3400" b="0" i="0" u="none" strike="noStrike" cap="none" dirty="0">
                <a:solidFill>
                  <a:schemeClr val="dk1"/>
                </a:solidFill>
                <a:latin typeface="Merriweather"/>
                <a:ea typeface="Merriweather"/>
                <a:cs typeface="Merriweather"/>
                <a:sym typeface="Merriweather"/>
              </a:rPr>
              <a:t>FIRO has been identified as a promising approach to enhance the dam’s flood management and water supply coordination </a:t>
            </a:r>
            <a:endParaRPr sz="3400" b="0" i="0" u="none" strike="noStrike" cap="none" dirty="0">
              <a:solidFill>
                <a:schemeClr val="dk1"/>
              </a:solidFill>
              <a:latin typeface="Merriweather"/>
              <a:ea typeface="Merriweather"/>
              <a:cs typeface="Merriweather"/>
              <a:sym typeface="Merriweather"/>
            </a:endParaRPr>
          </a:p>
        </p:txBody>
      </p:sp>
      <p:sp>
        <p:nvSpPr>
          <p:cNvPr id="107" name="Google Shape;107;p1"/>
          <p:cNvSpPr/>
          <p:nvPr/>
        </p:nvSpPr>
        <p:spPr>
          <a:xfrm>
            <a:off x="400050" y="365866"/>
            <a:ext cx="37604700" cy="3200400"/>
          </a:xfrm>
          <a:prstGeom prst="rect">
            <a:avLst/>
          </a:prstGeom>
          <a:noFill/>
          <a:ln w="12700" cap="flat" cmpd="sng">
            <a:solidFill>
              <a:srgbClr val="00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8875"/>
              <a:buFont typeface="Arial"/>
              <a:buNone/>
            </a:pPr>
            <a:r>
              <a:rPr lang="en-US" sz="8875" b="0" i="0" u="none" strike="noStrike" cap="none">
                <a:solidFill>
                  <a:schemeClr val="dk1"/>
                </a:solidFill>
                <a:latin typeface="Merriweather"/>
                <a:ea typeface="Merriweather"/>
                <a:cs typeface="Merriweather"/>
                <a:sym typeface="Merriweather"/>
              </a:rPr>
              <a:t>FIRO</a:t>
            </a:r>
            <a:r>
              <a:rPr lang="en-US" sz="8875" b="0" i="0" u="none" strike="noStrike" cap="none">
                <a:solidFill>
                  <a:schemeClr val="dk1"/>
                </a:solidFill>
                <a:latin typeface="Merriweather ExtraBold"/>
                <a:ea typeface="Merriweather ExtraBold"/>
                <a:cs typeface="Merriweather ExtraBold"/>
                <a:sym typeface="Merriweather ExtraBold"/>
              </a:rPr>
              <a:t> </a:t>
            </a:r>
            <a:endParaRPr sz="8875" b="0" i="0" u="none" strike="noStrike" cap="none">
              <a:solidFill>
                <a:schemeClr val="dk1"/>
              </a:solidFill>
              <a:latin typeface="Merriweather ExtraBold"/>
              <a:ea typeface="Merriweather ExtraBold"/>
              <a:cs typeface="Merriweather ExtraBold"/>
              <a:sym typeface="Merriweather ExtraBold"/>
            </a:endParaRPr>
          </a:p>
          <a:p>
            <a:pPr marL="0" marR="0" lvl="0" indent="0" algn="ctr" rtl="0">
              <a:lnSpc>
                <a:spcPct val="100000"/>
              </a:lnSpc>
              <a:spcBef>
                <a:spcPts val="0"/>
              </a:spcBef>
              <a:spcAft>
                <a:spcPts val="0"/>
              </a:spcAft>
              <a:buClr>
                <a:schemeClr val="dk1"/>
              </a:buClr>
              <a:buSzPts val="8875"/>
              <a:buFont typeface="Arial"/>
              <a:buNone/>
            </a:pPr>
            <a:r>
              <a:rPr lang="en-US" sz="8875" b="0" i="0" u="none" strike="noStrike" cap="none">
                <a:solidFill>
                  <a:schemeClr val="dk1"/>
                </a:solidFill>
                <a:latin typeface="Merriweather ExtraBold"/>
                <a:ea typeface="Merriweather ExtraBold"/>
                <a:cs typeface="Merriweather ExtraBold"/>
                <a:sym typeface="Merriweather ExtraBold"/>
              </a:rPr>
              <a:t>Howard A. Hanson</a:t>
            </a:r>
            <a:endParaRPr sz="8875" b="0" i="0" u="none" strike="noStrike" cap="none">
              <a:solidFill>
                <a:schemeClr val="dk1"/>
              </a:solidFill>
              <a:latin typeface="Merriweather ExtraBold"/>
              <a:ea typeface="Merriweather ExtraBold"/>
              <a:cs typeface="Merriweather ExtraBold"/>
              <a:sym typeface="Merriweather ExtraBold"/>
            </a:endParaRPr>
          </a:p>
        </p:txBody>
      </p:sp>
      <p:pic>
        <p:nvPicPr>
          <p:cNvPr id="108" name="Google Shape;108;p1"/>
          <p:cNvPicPr preferRelativeResize="0"/>
          <p:nvPr/>
        </p:nvPicPr>
        <p:blipFill rotWithShape="1">
          <a:blip r:embed="rId3">
            <a:alphaModFix/>
          </a:blip>
          <a:srcRect/>
          <a:stretch/>
        </p:blipFill>
        <p:spPr>
          <a:xfrm>
            <a:off x="997614" y="777352"/>
            <a:ext cx="1943822" cy="2377452"/>
          </a:xfrm>
          <a:prstGeom prst="rect">
            <a:avLst/>
          </a:prstGeom>
          <a:noFill/>
          <a:ln>
            <a:noFill/>
          </a:ln>
        </p:spPr>
      </p:pic>
      <p:pic>
        <p:nvPicPr>
          <p:cNvPr id="109" name="Google Shape;109;p1"/>
          <p:cNvPicPr preferRelativeResize="0"/>
          <p:nvPr/>
        </p:nvPicPr>
        <p:blipFill rotWithShape="1">
          <a:blip r:embed="rId4">
            <a:alphaModFix/>
          </a:blip>
          <a:srcRect/>
          <a:stretch/>
        </p:blipFill>
        <p:spPr>
          <a:xfrm>
            <a:off x="32321400" y="1152300"/>
            <a:ext cx="5154899" cy="1800800"/>
          </a:xfrm>
          <a:prstGeom prst="rect">
            <a:avLst/>
          </a:prstGeom>
          <a:noFill/>
          <a:ln>
            <a:noFill/>
          </a:ln>
        </p:spPr>
      </p:pic>
      <p:pic>
        <p:nvPicPr>
          <p:cNvPr id="110" name="Google Shape;110;p1"/>
          <p:cNvPicPr preferRelativeResize="0"/>
          <p:nvPr/>
        </p:nvPicPr>
        <p:blipFill rotWithShape="1">
          <a:blip r:embed="rId5">
            <a:alphaModFix/>
          </a:blip>
          <a:srcRect/>
          <a:stretch/>
        </p:blipFill>
        <p:spPr>
          <a:xfrm>
            <a:off x="25129025" y="1061972"/>
            <a:ext cx="2377475" cy="1808170"/>
          </a:xfrm>
          <a:prstGeom prst="rect">
            <a:avLst/>
          </a:prstGeom>
          <a:noFill/>
          <a:ln>
            <a:noFill/>
          </a:ln>
        </p:spPr>
      </p:pic>
      <p:pic>
        <p:nvPicPr>
          <p:cNvPr id="111" name="Google Shape;111;p1"/>
          <p:cNvPicPr preferRelativeResize="0"/>
          <p:nvPr/>
        </p:nvPicPr>
        <p:blipFill rotWithShape="1">
          <a:blip r:embed="rId6">
            <a:alphaModFix/>
          </a:blip>
          <a:srcRect r="50127"/>
          <a:stretch/>
        </p:blipFill>
        <p:spPr>
          <a:xfrm>
            <a:off x="3677925" y="774287"/>
            <a:ext cx="2377476" cy="2383568"/>
          </a:xfrm>
          <a:prstGeom prst="rect">
            <a:avLst/>
          </a:prstGeom>
          <a:noFill/>
          <a:ln>
            <a:noFill/>
          </a:ln>
        </p:spPr>
      </p:pic>
      <p:sp>
        <p:nvSpPr>
          <p:cNvPr id="112" name="Google Shape;112;p1"/>
          <p:cNvSpPr/>
          <p:nvPr/>
        </p:nvSpPr>
        <p:spPr>
          <a:xfrm>
            <a:off x="13649125" y="24536400"/>
            <a:ext cx="5617500" cy="75630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113" name="Google Shape;113;p1"/>
          <p:cNvSpPr/>
          <p:nvPr/>
        </p:nvSpPr>
        <p:spPr>
          <a:xfrm>
            <a:off x="20356275" y="25035600"/>
            <a:ext cx="4168200" cy="3200400"/>
          </a:xfrm>
          <a:prstGeom prst="rect">
            <a:avLst/>
          </a:prstGeom>
          <a:solidFill>
            <a:srgbClr val="D9EAD3"/>
          </a:solidFill>
          <a:ln w="2857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114" name="Google Shape;114;p1"/>
          <p:cNvSpPr txBox="1"/>
          <p:nvPr/>
        </p:nvSpPr>
        <p:spPr>
          <a:xfrm>
            <a:off x="20548750" y="25123700"/>
            <a:ext cx="3716400" cy="19395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4000"/>
              <a:buFont typeface="Arial"/>
              <a:buNone/>
            </a:pPr>
            <a:r>
              <a:rPr lang="en-US" sz="4000" b="0" i="0" u="none" strike="noStrike" cap="none">
                <a:solidFill>
                  <a:srgbClr val="006C92"/>
                </a:solidFill>
                <a:latin typeface="Merriweather"/>
                <a:ea typeface="Merriweather"/>
                <a:cs typeface="Merriweather"/>
                <a:sym typeface="Merriweather"/>
              </a:rPr>
              <a:t>Preliminary Viability Assessment </a:t>
            </a:r>
            <a:endParaRPr sz="4000" b="0" i="0" u="none" strike="noStrike" cap="none">
              <a:solidFill>
                <a:srgbClr val="006C92"/>
              </a:solidFill>
              <a:latin typeface="Merriweather"/>
              <a:ea typeface="Merriweather"/>
              <a:cs typeface="Merriweather"/>
              <a:sym typeface="Merriweather"/>
            </a:endParaRPr>
          </a:p>
        </p:txBody>
      </p:sp>
      <p:sp>
        <p:nvSpPr>
          <p:cNvPr id="115" name="Google Shape;115;p1"/>
          <p:cNvSpPr txBox="1"/>
          <p:nvPr/>
        </p:nvSpPr>
        <p:spPr>
          <a:xfrm>
            <a:off x="20233900" y="27063200"/>
            <a:ext cx="4346100" cy="11697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500"/>
              <a:buFont typeface="Arial"/>
              <a:buNone/>
            </a:pPr>
            <a:r>
              <a:rPr lang="en-US" sz="3500" b="1" i="0" u="none" strike="noStrike" cap="none">
                <a:solidFill>
                  <a:srgbClr val="FF9900"/>
                </a:solidFill>
                <a:latin typeface="Merriweather"/>
                <a:ea typeface="Merriweather"/>
                <a:cs typeface="Merriweather"/>
                <a:sym typeface="Merriweather"/>
              </a:rPr>
              <a:t>In-Progress, </a:t>
            </a:r>
            <a:endParaRPr sz="3500" b="1" i="0" u="none" strike="noStrike" cap="none">
              <a:solidFill>
                <a:srgbClr val="FF9900"/>
              </a:solidFill>
              <a:latin typeface="Merriweather"/>
              <a:ea typeface="Merriweather"/>
              <a:cs typeface="Merriweather"/>
              <a:sym typeface="Merriweather"/>
            </a:endParaRPr>
          </a:p>
          <a:p>
            <a:pPr marL="0" marR="0" lvl="0" indent="0" algn="ctr" rtl="0">
              <a:lnSpc>
                <a:spcPct val="100000"/>
              </a:lnSpc>
              <a:spcBef>
                <a:spcPts val="0"/>
              </a:spcBef>
              <a:spcAft>
                <a:spcPts val="0"/>
              </a:spcAft>
              <a:buClr>
                <a:srgbClr val="000000"/>
              </a:buClr>
              <a:buSzPts val="3500"/>
              <a:buFont typeface="Arial"/>
              <a:buNone/>
            </a:pPr>
            <a:r>
              <a:rPr lang="en-US" sz="3500" b="1" i="0" u="none" strike="noStrike" cap="none">
                <a:solidFill>
                  <a:srgbClr val="FF9900"/>
                </a:solidFill>
                <a:latin typeface="Merriweather"/>
                <a:ea typeface="Merriweather"/>
                <a:cs typeface="Merriweather"/>
                <a:sym typeface="Merriweather"/>
              </a:rPr>
              <a:t>Final: </a:t>
            </a:r>
            <a:r>
              <a:rPr lang="en-US" sz="3500" b="1">
                <a:solidFill>
                  <a:srgbClr val="FF9900"/>
                </a:solidFill>
                <a:latin typeface="Merriweather"/>
                <a:ea typeface="Merriweather"/>
                <a:cs typeface="Merriweather"/>
                <a:sym typeface="Merriweather"/>
              </a:rPr>
              <a:t>Dec</a:t>
            </a:r>
            <a:r>
              <a:rPr lang="en-US" sz="3500" b="1" i="0" u="none" strike="noStrike" cap="none">
                <a:solidFill>
                  <a:srgbClr val="FF9900"/>
                </a:solidFill>
                <a:latin typeface="Merriweather"/>
                <a:ea typeface="Merriweather"/>
                <a:cs typeface="Merriweather"/>
                <a:sym typeface="Merriweather"/>
              </a:rPr>
              <a:t> 2026</a:t>
            </a:r>
            <a:endParaRPr sz="3500" b="1" i="0" u="none" strike="noStrike" cap="none">
              <a:solidFill>
                <a:srgbClr val="FF9900"/>
              </a:solidFill>
              <a:latin typeface="Merriweather"/>
              <a:ea typeface="Merriweather"/>
              <a:cs typeface="Merriweather"/>
              <a:sym typeface="Merriweather"/>
            </a:endParaRPr>
          </a:p>
        </p:txBody>
      </p:sp>
      <p:grpSp>
        <p:nvGrpSpPr>
          <p:cNvPr id="116" name="Google Shape;116;p1"/>
          <p:cNvGrpSpPr/>
          <p:nvPr/>
        </p:nvGrpSpPr>
        <p:grpSpPr>
          <a:xfrm>
            <a:off x="20234750" y="28952900"/>
            <a:ext cx="4346100" cy="2586000"/>
            <a:chOff x="20234750" y="29181500"/>
            <a:chExt cx="4346100" cy="2586000"/>
          </a:xfrm>
        </p:grpSpPr>
        <p:sp>
          <p:nvSpPr>
            <p:cNvPr id="117" name="Google Shape;117;p1"/>
            <p:cNvSpPr/>
            <p:nvPr/>
          </p:nvSpPr>
          <p:spPr>
            <a:xfrm>
              <a:off x="20323700" y="29181500"/>
              <a:ext cx="4168200" cy="25860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118" name="Google Shape;118;p1"/>
            <p:cNvSpPr txBox="1"/>
            <p:nvPr/>
          </p:nvSpPr>
          <p:spPr>
            <a:xfrm>
              <a:off x="20549600" y="29505425"/>
              <a:ext cx="3716400" cy="13236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4000"/>
                <a:buFont typeface="Arial"/>
                <a:buNone/>
              </a:pPr>
              <a:r>
                <a:rPr lang="en-US" sz="4000" b="0" i="0" u="none" strike="noStrike" cap="none">
                  <a:solidFill>
                    <a:srgbClr val="006C92"/>
                  </a:solidFill>
                  <a:latin typeface="Merriweather"/>
                  <a:ea typeface="Merriweather"/>
                  <a:cs typeface="Merriweather"/>
                  <a:sym typeface="Merriweather"/>
                </a:rPr>
                <a:t>Final Viability Assessment </a:t>
              </a:r>
              <a:endParaRPr sz="4000" b="0" i="0" u="none" strike="noStrike" cap="none">
                <a:solidFill>
                  <a:srgbClr val="006C92"/>
                </a:solidFill>
                <a:latin typeface="Merriweather"/>
                <a:ea typeface="Merriweather"/>
                <a:cs typeface="Merriweather"/>
                <a:sym typeface="Merriweather"/>
              </a:endParaRPr>
            </a:p>
          </p:txBody>
        </p:sp>
        <p:sp>
          <p:nvSpPr>
            <p:cNvPr id="119" name="Google Shape;119;p1"/>
            <p:cNvSpPr txBox="1"/>
            <p:nvPr/>
          </p:nvSpPr>
          <p:spPr>
            <a:xfrm>
              <a:off x="20234750" y="30829025"/>
              <a:ext cx="4346100" cy="6309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500"/>
                <a:buFont typeface="Arial"/>
                <a:buNone/>
              </a:pPr>
              <a:r>
                <a:rPr lang="en-US" sz="3500" b="1" i="0" u="none" strike="noStrike" cap="none">
                  <a:solidFill>
                    <a:srgbClr val="FF9900"/>
                  </a:solidFill>
                  <a:latin typeface="Merriweather"/>
                  <a:ea typeface="Merriweather"/>
                  <a:cs typeface="Merriweather"/>
                  <a:sym typeface="Merriweather"/>
                </a:rPr>
                <a:t>Final: 2028</a:t>
              </a:r>
              <a:endParaRPr sz="3500" b="1" i="0" u="none" strike="noStrike" cap="none">
                <a:solidFill>
                  <a:srgbClr val="FF9900"/>
                </a:solidFill>
                <a:latin typeface="Merriweather"/>
                <a:ea typeface="Merriweather"/>
                <a:cs typeface="Merriweather"/>
                <a:sym typeface="Merriweather"/>
              </a:endParaRPr>
            </a:p>
          </p:txBody>
        </p:sp>
      </p:grpSp>
      <p:pic>
        <p:nvPicPr>
          <p:cNvPr id="120" name="Google Shape;120;p1" title="Screenshot 2025-07-15 at 12.37.21 PM.png"/>
          <p:cNvPicPr preferRelativeResize="0"/>
          <p:nvPr/>
        </p:nvPicPr>
        <p:blipFill rotWithShape="1">
          <a:blip r:embed="rId7">
            <a:alphaModFix/>
          </a:blip>
          <a:srcRect/>
          <a:stretch/>
        </p:blipFill>
        <p:spPr>
          <a:xfrm>
            <a:off x="6503475" y="690313"/>
            <a:ext cx="4346100" cy="1265062"/>
          </a:xfrm>
          <a:prstGeom prst="rect">
            <a:avLst/>
          </a:prstGeom>
          <a:noFill/>
          <a:ln>
            <a:noFill/>
          </a:ln>
        </p:spPr>
      </p:pic>
      <p:pic>
        <p:nvPicPr>
          <p:cNvPr id="121" name="Google Shape;121;p1" title="Screenshot 2025-07-15 at 11.02.04 AM.png"/>
          <p:cNvPicPr preferRelativeResize="0"/>
          <p:nvPr/>
        </p:nvPicPr>
        <p:blipFill rotWithShape="1">
          <a:blip r:embed="rId8">
            <a:alphaModFix/>
          </a:blip>
          <a:srcRect/>
          <a:stretch/>
        </p:blipFill>
        <p:spPr>
          <a:xfrm>
            <a:off x="6503475" y="2031573"/>
            <a:ext cx="4346099" cy="1246879"/>
          </a:xfrm>
          <a:prstGeom prst="rect">
            <a:avLst/>
          </a:prstGeom>
          <a:noFill/>
          <a:ln w="12700" cap="flat" cmpd="sng">
            <a:solidFill>
              <a:schemeClr val="lt1"/>
            </a:solidFill>
            <a:prstDash val="solid"/>
            <a:miter lim="8000"/>
            <a:headEnd type="none" w="sm" len="sm"/>
            <a:tailEnd type="none" w="sm" len="sm"/>
          </a:ln>
        </p:spPr>
      </p:pic>
      <p:pic>
        <p:nvPicPr>
          <p:cNvPr id="122" name="Google Shape;122;p1" title="Screenshot 2025-07-15 at 12.37.57 PM.png"/>
          <p:cNvPicPr preferRelativeResize="0"/>
          <p:nvPr/>
        </p:nvPicPr>
        <p:blipFill rotWithShape="1">
          <a:blip r:embed="rId9">
            <a:alphaModFix/>
          </a:blip>
          <a:srcRect/>
          <a:stretch/>
        </p:blipFill>
        <p:spPr>
          <a:xfrm>
            <a:off x="27799075" y="1253775"/>
            <a:ext cx="4346100" cy="1418660"/>
          </a:xfrm>
          <a:prstGeom prst="rect">
            <a:avLst/>
          </a:prstGeom>
          <a:noFill/>
          <a:ln>
            <a:noFill/>
          </a:ln>
        </p:spPr>
      </p:pic>
      <p:pic>
        <p:nvPicPr>
          <p:cNvPr id="123" name="Google Shape;123;p1" title="Screenshot 2025-07-15 at 12.38.08 PM.png"/>
          <p:cNvPicPr preferRelativeResize="0"/>
          <p:nvPr/>
        </p:nvPicPr>
        <p:blipFill rotWithShape="1">
          <a:blip r:embed="rId10">
            <a:alphaModFix/>
          </a:blip>
          <a:srcRect/>
          <a:stretch/>
        </p:blipFill>
        <p:spPr>
          <a:xfrm>
            <a:off x="10849575" y="717349"/>
            <a:ext cx="2862925" cy="2497454"/>
          </a:xfrm>
          <a:prstGeom prst="rect">
            <a:avLst/>
          </a:prstGeom>
          <a:noFill/>
          <a:ln>
            <a:noFill/>
          </a:ln>
        </p:spPr>
      </p:pic>
      <p:pic>
        <p:nvPicPr>
          <p:cNvPr id="124" name="Google Shape;124;p1" title="Screenshot 2025-07-15 at 12.51.37 PM.png"/>
          <p:cNvPicPr preferRelativeResize="0"/>
          <p:nvPr/>
        </p:nvPicPr>
        <p:blipFill rotWithShape="1">
          <a:blip r:embed="rId11">
            <a:alphaModFix/>
          </a:blip>
          <a:srcRect/>
          <a:stretch/>
        </p:blipFill>
        <p:spPr>
          <a:xfrm>
            <a:off x="14169488" y="26237800"/>
            <a:ext cx="4418849" cy="5700653"/>
          </a:xfrm>
          <a:prstGeom prst="rect">
            <a:avLst/>
          </a:prstGeom>
          <a:noFill/>
          <a:ln w="9525" cap="flat" cmpd="sng">
            <a:solidFill>
              <a:schemeClr val="dk2"/>
            </a:solidFill>
            <a:prstDash val="solid"/>
            <a:round/>
            <a:headEnd type="none" w="sm" len="sm"/>
            <a:tailEnd type="none" w="sm" len="sm"/>
          </a:ln>
        </p:spPr>
      </p:pic>
      <p:pic>
        <p:nvPicPr>
          <p:cNvPr id="125" name="Google Shape;125;p1" title="Screenshot 2025-07-15 at 12.56.58 PM.png"/>
          <p:cNvPicPr preferRelativeResize="0"/>
          <p:nvPr/>
        </p:nvPicPr>
        <p:blipFill rotWithShape="1">
          <a:blip r:embed="rId12">
            <a:alphaModFix/>
          </a:blip>
          <a:srcRect/>
          <a:stretch/>
        </p:blipFill>
        <p:spPr>
          <a:xfrm>
            <a:off x="535600" y="5203175"/>
            <a:ext cx="11774240" cy="7854300"/>
          </a:xfrm>
          <a:prstGeom prst="rect">
            <a:avLst/>
          </a:prstGeom>
          <a:noFill/>
          <a:ln>
            <a:noFill/>
          </a:ln>
        </p:spPr>
      </p:pic>
      <p:pic>
        <p:nvPicPr>
          <p:cNvPr id="126" name="Google Shape;126;p1" title="Screenshot 2025-07-15 at 12.58.03 PM.png"/>
          <p:cNvPicPr preferRelativeResize="0"/>
          <p:nvPr/>
        </p:nvPicPr>
        <p:blipFill rotWithShape="1">
          <a:blip r:embed="rId13">
            <a:alphaModFix/>
          </a:blip>
          <a:srcRect t="17965"/>
          <a:stretch/>
        </p:blipFill>
        <p:spPr>
          <a:xfrm>
            <a:off x="624850" y="13198050"/>
            <a:ext cx="11551898" cy="5700649"/>
          </a:xfrm>
          <a:prstGeom prst="rect">
            <a:avLst/>
          </a:prstGeom>
          <a:solidFill>
            <a:srgbClr val="538AA9"/>
          </a:solidFill>
          <a:ln w="12700" cap="flat" cmpd="sng">
            <a:solidFill>
              <a:schemeClr val="dk1"/>
            </a:solidFill>
            <a:prstDash val="solid"/>
            <a:miter lim="8000"/>
            <a:headEnd type="none" w="sm" len="sm"/>
            <a:tailEnd type="none" w="sm" len="sm"/>
          </a:ln>
        </p:spPr>
      </p:pic>
      <p:sp>
        <p:nvSpPr>
          <p:cNvPr id="127" name="Google Shape;127;p1"/>
          <p:cNvSpPr txBox="1"/>
          <p:nvPr/>
        </p:nvSpPr>
        <p:spPr>
          <a:xfrm>
            <a:off x="698500" y="18389600"/>
            <a:ext cx="3390900" cy="415500"/>
          </a:xfrm>
          <a:prstGeom prst="rect">
            <a:avLst/>
          </a:prstGeom>
          <a:solidFill>
            <a:schemeClr val="lt1"/>
          </a:solidFill>
          <a:ln w="19050" cap="flat" cmpd="sng">
            <a:solidFill>
              <a:schemeClr val="dk1"/>
            </a:solidFill>
            <a:prstDash val="solid"/>
            <a:round/>
            <a:headEnd type="none" w="sm" len="sm"/>
            <a:tailEnd type="none" w="sm" len="sm"/>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500"/>
              <a:buFont typeface="Arial"/>
              <a:buNone/>
            </a:pPr>
            <a:r>
              <a:rPr lang="en-US" sz="1500" b="0" i="0" u="none" strike="noStrike" cap="none">
                <a:solidFill>
                  <a:schemeClr val="dk1"/>
                </a:solidFill>
                <a:highlight>
                  <a:srgbClr val="FFFFFF"/>
                </a:highlight>
                <a:latin typeface="Merriweather"/>
                <a:ea typeface="Merriweather"/>
                <a:cs typeface="Merriweather"/>
                <a:sym typeface="Merriweather"/>
              </a:rPr>
              <a:t>Steve Ringman, The Seattle Times</a:t>
            </a:r>
            <a:endParaRPr sz="1500" b="0" i="0" u="none" strike="noStrike" cap="none">
              <a:solidFill>
                <a:schemeClr val="dk1"/>
              </a:solidFill>
              <a:latin typeface="Merriweather"/>
              <a:ea typeface="Merriweather"/>
              <a:cs typeface="Merriweather"/>
              <a:sym typeface="Merriweather"/>
            </a:endParaRPr>
          </a:p>
        </p:txBody>
      </p:sp>
      <p:pic>
        <p:nvPicPr>
          <p:cNvPr id="128" name="Google Shape;128;p1" title="Screenshot 2025-07-15 at 1.05.52 PM.png"/>
          <p:cNvPicPr preferRelativeResize="0"/>
          <p:nvPr/>
        </p:nvPicPr>
        <p:blipFill rotWithShape="1">
          <a:blip r:embed="rId14">
            <a:alphaModFix/>
          </a:blip>
          <a:srcRect b="12984"/>
          <a:stretch>
            <a:fillRect/>
          </a:stretch>
        </p:blipFill>
        <p:spPr>
          <a:xfrm>
            <a:off x="12808921" y="17590114"/>
            <a:ext cx="12794279" cy="5337776"/>
          </a:xfrm>
          <a:prstGeom prst="rect">
            <a:avLst/>
          </a:prstGeom>
          <a:noFill/>
          <a:ln>
            <a:noFill/>
          </a:ln>
        </p:spPr>
      </p:pic>
      <p:sp>
        <p:nvSpPr>
          <p:cNvPr id="129" name="Google Shape;129;p1"/>
          <p:cNvSpPr txBox="1"/>
          <p:nvPr/>
        </p:nvSpPr>
        <p:spPr>
          <a:xfrm>
            <a:off x="21373567" y="22365950"/>
            <a:ext cx="4047300" cy="415500"/>
          </a:xfrm>
          <a:prstGeom prst="rect">
            <a:avLst/>
          </a:prstGeom>
          <a:solidFill>
            <a:schemeClr val="lt1"/>
          </a:solidFill>
          <a:ln w="19050" cap="flat" cmpd="sng">
            <a:solidFill>
              <a:srgbClr val="000000"/>
            </a:solidFill>
            <a:prstDash val="solid"/>
            <a:round/>
            <a:headEnd type="none" w="sm" len="sm"/>
            <a:tailEnd type="none" w="sm" len="sm"/>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500"/>
              <a:buFont typeface="Arial"/>
              <a:buNone/>
            </a:pPr>
            <a:r>
              <a:rPr lang="en-US" sz="1500" b="0" i="0" u="none" strike="noStrike" cap="none">
                <a:solidFill>
                  <a:schemeClr val="dk1"/>
                </a:solidFill>
                <a:highlight>
                  <a:srgbClr val="FFFFFF"/>
                </a:highlight>
                <a:latin typeface="Merriweather"/>
                <a:ea typeface="Merriweather"/>
                <a:cs typeface="Merriweather"/>
                <a:sym typeface="Merriweather"/>
              </a:rPr>
              <a:t>Vancouver Aquarium/NOAA/Jamie Lusch</a:t>
            </a:r>
            <a:endParaRPr sz="1500" b="0" i="0" u="none" strike="noStrike" cap="none">
              <a:solidFill>
                <a:schemeClr val="dk1"/>
              </a:solidFill>
              <a:latin typeface="Merriweather"/>
              <a:ea typeface="Merriweather"/>
              <a:cs typeface="Merriweather"/>
              <a:sym typeface="Merriweather"/>
            </a:endParaRPr>
          </a:p>
        </p:txBody>
      </p:sp>
      <p:sp>
        <p:nvSpPr>
          <p:cNvPr id="130" name="Google Shape;130;p1"/>
          <p:cNvSpPr/>
          <p:nvPr/>
        </p:nvSpPr>
        <p:spPr>
          <a:xfrm>
            <a:off x="12800100" y="5153899"/>
            <a:ext cx="12794280" cy="12460084"/>
          </a:xfrm>
          <a:prstGeom prst="rect">
            <a:avLst/>
          </a:prstGeom>
          <a:noFill/>
          <a:ln w="12700" cap="flat" cmpd="sng">
            <a:solidFill>
              <a:srgbClr val="000000"/>
            </a:solidFill>
            <a:prstDash val="solid"/>
            <a:miter lim="800000"/>
            <a:headEnd type="none" w="sm" len="sm"/>
            <a:tailEnd type="none" w="sm" len="sm"/>
          </a:ln>
        </p:spPr>
        <p:txBody>
          <a:bodyPr spcFirstLastPara="1" wrap="square" lIns="91425" tIns="45700" rIns="91425" bIns="45700" anchor="t" anchorCtr="0">
            <a:noAutofit/>
          </a:bodyPr>
          <a:lstStyle/>
          <a:p>
            <a:pPr marR="323850">
              <a:lnSpc>
                <a:spcPct val="113999"/>
              </a:lnSpc>
              <a:spcBef>
                <a:spcPts val="600"/>
              </a:spcBef>
              <a:buClr>
                <a:schemeClr val="dk1"/>
              </a:buClr>
              <a:buSzPts val="3400"/>
            </a:pPr>
            <a:endParaRPr lang="en-US" sz="3400" dirty="0">
              <a:solidFill>
                <a:schemeClr val="dk1"/>
              </a:solidFill>
              <a:latin typeface="Merriweather"/>
              <a:ea typeface="Merriweather"/>
              <a:cs typeface="Merriweather"/>
              <a:sym typeface="Merriweather"/>
            </a:endParaRPr>
          </a:p>
          <a:p>
            <a:pPr marL="685800" marR="323850" indent="-514350">
              <a:lnSpc>
                <a:spcPct val="113999"/>
              </a:lnSpc>
              <a:spcBef>
                <a:spcPts val="600"/>
              </a:spcBef>
              <a:buSzPts val="3400"/>
              <a:buAutoNum type="arabicPeriod"/>
            </a:pPr>
            <a:r>
              <a:rPr lang="en-US" sz="3400" dirty="0">
                <a:solidFill>
                  <a:schemeClr val="dk1"/>
                </a:solidFill>
                <a:latin typeface="Merriweather"/>
                <a:ea typeface="Merriweather"/>
                <a:cs typeface="Merriweather"/>
                <a:sym typeface="Merriweather"/>
              </a:rPr>
              <a:t>Turns out water has a lot of “flavors”, and water accounting can pose complex modeling challenges</a:t>
            </a:r>
            <a:endParaRPr lang="en-US" sz="3400" b="0" i="0" u="none" strike="noStrike" cap="none" dirty="0">
              <a:solidFill>
                <a:schemeClr val="dk1"/>
              </a:solidFill>
              <a:latin typeface="Merriweather"/>
              <a:ea typeface="Merriweather"/>
              <a:cs typeface="Merriweather"/>
            </a:endParaRPr>
          </a:p>
          <a:p>
            <a:pPr marL="685800" marR="323850" lvl="0" indent="-444500" algn="l" rtl="0">
              <a:lnSpc>
                <a:spcPct val="113999"/>
              </a:lnSpc>
              <a:spcBef>
                <a:spcPts val="600"/>
              </a:spcBef>
              <a:spcAft>
                <a:spcPts val="0"/>
              </a:spcAft>
              <a:buClr>
                <a:schemeClr val="dk1"/>
              </a:buClr>
              <a:buSzPts val="3400"/>
              <a:buFont typeface="Merriweather"/>
              <a:buAutoNum type="arabicPeriod"/>
            </a:pPr>
            <a:r>
              <a:rPr lang="en-US" sz="3400" b="0" i="0" u="none" strike="noStrike" cap="none" dirty="0">
                <a:solidFill>
                  <a:schemeClr val="dk1"/>
                </a:solidFill>
                <a:latin typeface="Merriweather"/>
                <a:ea typeface="Merriweather"/>
                <a:cs typeface="Merriweather"/>
                <a:sym typeface="Merriweather"/>
              </a:rPr>
              <a:t>Can't overstate the importance of establishing and nurturing strong relationships and communication</a:t>
            </a:r>
            <a:endParaRPr sz="3400" b="0" i="0" u="none" strike="noStrike" cap="none" dirty="0">
              <a:solidFill>
                <a:schemeClr val="dk1"/>
              </a:solidFill>
              <a:latin typeface="Merriweather"/>
              <a:ea typeface="Merriweather"/>
              <a:cs typeface="Merriweather"/>
            </a:endParaRPr>
          </a:p>
          <a:p>
            <a:pPr marL="685800" marR="323850" lvl="0" indent="-444500" algn="l" rtl="0">
              <a:lnSpc>
                <a:spcPct val="113999"/>
              </a:lnSpc>
              <a:spcBef>
                <a:spcPts val="600"/>
              </a:spcBef>
              <a:spcAft>
                <a:spcPts val="0"/>
              </a:spcAft>
              <a:buClr>
                <a:schemeClr val="dk1"/>
              </a:buClr>
              <a:buSzPts val="3400"/>
              <a:buFont typeface="Merriweather"/>
              <a:buAutoNum type="arabicPeriod"/>
            </a:pPr>
            <a:r>
              <a:rPr lang="en-US" sz="3400" b="0" i="0" u="none" strike="noStrike" cap="none" dirty="0">
                <a:solidFill>
                  <a:schemeClr val="dk1"/>
                </a:solidFill>
                <a:latin typeface="Merriweather"/>
                <a:ea typeface="Merriweather"/>
                <a:cs typeface="Merriweather"/>
                <a:sym typeface="Merriweather"/>
              </a:rPr>
              <a:t>Scheduling in-person meetings across inter-agency groups is no small feat</a:t>
            </a:r>
            <a:endParaRPr sz="3400" b="0" i="0" u="none" strike="noStrike" cap="none" dirty="0">
              <a:solidFill>
                <a:schemeClr val="dk1"/>
              </a:solidFill>
              <a:latin typeface="Merriweather"/>
              <a:ea typeface="Merriweather"/>
              <a:cs typeface="Merriweather"/>
            </a:endParaRPr>
          </a:p>
          <a:p>
            <a:pPr marL="685800" marR="323850" lvl="0" indent="-444500" algn="l" rtl="0">
              <a:lnSpc>
                <a:spcPct val="113999"/>
              </a:lnSpc>
              <a:spcBef>
                <a:spcPts val="600"/>
              </a:spcBef>
              <a:spcAft>
                <a:spcPts val="0"/>
              </a:spcAft>
              <a:buClr>
                <a:schemeClr val="dk1"/>
              </a:buClr>
              <a:buSzPts val="3400"/>
              <a:buFont typeface="Merriweather"/>
              <a:buAutoNum type="arabicPeriod"/>
            </a:pPr>
            <a:r>
              <a:rPr lang="en-US" sz="3400" dirty="0">
                <a:solidFill>
                  <a:schemeClr val="dk1"/>
                </a:solidFill>
                <a:latin typeface="Merriweather"/>
                <a:ea typeface="Merriweather"/>
                <a:cs typeface="Merriweather"/>
                <a:sym typeface="Merriweather"/>
              </a:rPr>
              <a:t>Our </a:t>
            </a:r>
            <a:r>
              <a:rPr lang="en-US" sz="3400" b="0" i="0" u="none" strike="noStrike" cap="none" dirty="0">
                <a:solidFill>
                  <a:schemeClr val="dk1"/>
                </a:solidFill>
                <a:latin typeface="Merriweather"/>
                <a:ea typeface="Merriweather"/>
                <a:cs typeface="Merriweather"/>
                <a:sym typeface="Merriweather"/>
              </a:rPr>
              <a:t>coordinators and consultants are keystone species!</a:t>
            </a:r>
            <a:endParaRPr sz="3400" b="0" i="0" u="none" strike="noStrike" cap="none" dirty="0">
              <a:solidFill>
                <a:schemeClr val="dk1"/>
              </a:solidFill>
              <a:latin typeface="Merriweather"/>
              <a:ea typeface="Merriweather"/>
              <a:cs typeface="Merriweather"/>
            </a:endParaRPr>
          </a:p>
          <a:p>
            <a:pPr marL="685800" marR="323850" indent="-444500">
              <a:lnSpc>
                <a:spcPct val="113999"/>
              </a:lnSpc>
              <a:spcBef>
                <a:spcPts val="600"/>
              </a:spcBef>
              <a:buClr>
                <a:schemeClr val="dk1"/>
              </a:buClr>
              <a:buSzPts val="3400"/>
              <a:buFont typeface="Merriweather"/>
              <a:buAutoNum type="arabicPeriod"/>
            </a:pPr>
            <a:r>
              <a:rPr lang="en-US" sz="3400" b="0" i="0" u="none" strike="noStrike" cap="none" dirty="0">
                <a:solidFill>
                  <a:schemeClr val="dk1"/>
                </a:solidFill>
                <a:latin typeface="Merriweather"/>
                <a:ea typeface="Merriweather"/>
                <a:cs typeface="Merriweather"/>
                <a:sym typeface="Merriweather"/>
              </a:rPr>
              <a:t>Standardized approaches to managing tasks </a:t>
            </a:r>
            <a:r>
              <a:rPr lang="en-US" sz="3400" dirty="0">
                <a:solidFill>
                  <a:schemeClr val="dk1"/>
                </a:solidFill>
                <a:latin typeface="Merriweather"/>
                <a:ea typeface="Merriweather"/>
                <a:cs typeface="Merriweather"/>
                <a:sym typeface="Merriweather"/>
              </a:rPr>
              <a:t>and meetings</a:t>
            </a:r>
            <a:r>
              <a:rPr lang="en-US" sz="3400" b="0" i="0" u="none" strike="noStrike" cap="none" dirty="0">
                <a:solidFill>
                  <a:schemeClr val="dk1"/>
                </a:solidFill>
                <a:latin typeface="Merriweather"/>
                <a:ea typeface="Merriweather"/>
                <a:cs typeface="Merriweather"/>
                <a:sym typeface="Merriweather"/>
              </a:rPr>
              <a:t> are</a:t>
            </a:r>
            <a:r>
              <a:rPr lang="en-US" sz="3400" dirty="0">
                <a:solidFill>
                  <a:schemeClr val="dk1"/>
                </a:solidFill>
                <a:latin typeface="Merriweather"/>
                <a:ea typeface="Merriweather"/>
                <a:cs typeface="Merriweather"/>
                <a:sym typeface="Merriweather"/>
              </a:rPr>
              <a:t> key</a:t>
            </a:r>
            <a:r>
              <a:rPr lang="en-US" sz="3400" b="0" i="0" u="none" strike="noStrike" cap="none" dirty="0">
                <a:solidFill>
                  <a:schemeClr val="dk1"/>
                </a:solidFill>
                <a:latin typeface="Merriweather"/>
                <a:ea typeface="Merriweather"/>
                <a:cs typeface="Merriweather"/>
                <a:sym typeface="Merriweather"/>
              </a:rPr>
              <a:t> as we grow and share responsibilities</a:t>
            </a:r>
            <a:endParaRPr sz="3400" b="0" i="0" u="none" strike="noStrike" cap="none" dirty="0">
              <a:solidFill>
                <a:schemeClr val="dk1"/>
              </a:solidFill>
              <a:latin typeface="Merriweather"/>
              <a:ea typeface="Merriweather"/>
              <a:cs typeface="Merriweather"/>
            </a:endParaRPr>
          </a:p>
          <a:p>
            <a:pPr marL="685800" marR="323850" indent="-514350">
              <a:lnSpc>
                <a:spcPct val="113999"/>
              </a:lnSpc>
              <a:spcBef>
                <a:spcPts val="600"/>
              </a:spcBef>
              <a:buClr>
                <a:schemeClr val="dk1"/>
              </a:buClr>
              <a:buSzPts val="3400"/>
              <a:buAutoNum type="arabicPeriod"/>
            </a:pPr>
            <a:r>
              <a:rPr lang="en-US" sz="3400" dirty="0">
                <a:solidFill>
                  <a:schemeClr val="dk1"/>
                </a:solidFill>
                <a:latin typeface="Merriweather"/>
                <a:ea typeface="Merriweather"/>
                <a:cs typeface="Merriweather"/>
                <a:sym typeface="Merriweather"/>
              </a:rPr>
              <a:t>Local </a:t>
            </a:r>
            <a:r>
              <a:rPr lang="en-US" sz="3400" b="0" i="0" u="none" strike="noStrike" cap="none" dirty="0">
                <a:solidFill>
                  <a:schemeClr val="dk1"/>
                </a:solidFill>
                <a:latin typeface="Merriweather"/>
                <a:ea typeface="Merriweather"/>
                <a:cs typeface="Merriweather"/>
                <a:sym typeface="Merriweather"/>
              </a:rPr>
              <a:t>partner </a:t>
            </a:r>
            <a:r>
              <a:rPr lang="en-US" sz="3400" dirty="0">
                <a:solidFill>
                  <a:schemeClr val="dk1"/>
                </a:solidFill>
                <a:latin typeface="Merriweather"/>
                <a:ea typeface="Merriweather"/>
                <a:cs typeface="Merriweather"/>
                <a:sym typeface="Merriweather"/>
              </a:rPr>
              <a:t>input and regional insight play a critical role during the network analysis, as they guide decisions about site selection and deployment strategy</a:t>
            </a:r>
            <a:endParaRPr lang="en-US" sz="3400" dirty="0">
              <a:solidFill>
                <a:schemeClr val="dk1"/>
              </a:solidFill>
              <a:latin typeface="Merriweather"/>
              <a:ea typeface="Merriweather"/>
              <a:cs typeface="Merriweather"/>
            </a:endParaRPr>
          </a:p>
          <a:p>
            <a:pPr marL="685800" marR="323850" lvl="0" indent="-444500" algn="l" rtl="0">
              <a:lnSpc>
                <a:spcPct val="113999"/>
              </a:lnSpc>
              <a:spcBef>
                <a:spcPts val="600"/>
              </a:spcBef>
              <a:spcAft>
                <a:spcPts val="0"/>
              </a:spcAft>
              <a:buClr>
                <a:schemeClr val="dk1"/>
              </a:buClr>
              <a:buSzPts val="3400"/>
              <a:buFont typeface="Merriweather"/>
              <a:buAutoNum type="arabicPeriod"/>
            </a:pPr>
            <a:r>
              <a:rPr lang="en-US" sz="3400" b="0" i="0" u="none" strike="noStrike" cap="none" dirty="0">
                <a:solidFill>
                  <a:schemeClr val="dk1"/>
                </a:solidFill>
                <a:latin typeface="Merriweather"/>
                <a:ea typeface="Merriweather"/>
                <a:cs typeface="Merriweather"/>
                <a:sym typeface="Merriweather"/>
              </a:rPr>
              <a:t>Expect curve balls (from any direction and/or level)</a:t>
            </a:r>
            <a:endParaRPr sz="3400" b="0" i="0" u="none" strike="noStrike" cap="none" dirty="0">
              <a:solidFill>
                <a:schemeClr val="dk1"/>
              </a:solidFill>
              <a:latin typeface="Merriweather"/>
              <a:ea typeface="Merriweather"/>
              <a:cs typeface="Merriweather"/>
            </a:endParaRPr>
          </a:p>
          <a:p>
            <a:pPr marL="685800" marR="323850" lvl="0" indent="-444500" algn="l" rtl="0">
              <a:lnSpc>
                <a:spcPct val="113999"/>
              </a:lnSpc>
              <a:spcBef>
                <a:spcPts val="600"/>
              </a:spcBef>
              <a:spcAft>
                <a:spcPts val="0"/>
              </a:spcAft>
              <a:buClr>
                <a:schemeClr val="dk1"/>
              </a:buClr>
              <a:buSzPts val="3400"/>
              <a:buFont typeface="Merriweather"/>
              <a:buAutoNum type="arabicPeriod"/>
            </a:pPr>
            <a:r>
              <a:rPr lang="en-US" sz="3400" b="0" i="0" u="none" strike="noStrike" cap="none" dirty="0">
                <a:solidFill>
                  <a:schemeClr val="dk1"/>
                </a:solidFill>
                <a:latin typeface="Merriweather"/>
                <a:ea typeface="Merriweather"/>
                <a:cs typeface="Merriweather"/>
                <a:sym typeface="Merriweather"/>
              </a:rPr>
              <a:t>Time flies</a:t>
            </a:r>
            <a:r>
              <a:rPr lang="en-US" sz="3400" dirty="0">
                <a:solidFill>
                  <a:schemeClr val="dk1"/>
                </a:solidFill>
                <a:latin typeface="Merriweather"/>
                <a:ea typeface="Merriweather"/>
                <a:cs typeface="Merriweather"/>
                <a:sym typeface="Merriweather"/>
              </a:rPr>
              <a:t>, and so it’s best to </a:t>
            </a:r>
            <a:r>
              <a:rPr lang="en-US" sz="3400" b="0" i="0" u="none" strike="noStrike" cap="none" dirty="0">
                <a:solidFill>
                  <a:schemeClr val="dk1"/>
                </a:solidFill>
                <a:latin typeface="Merriweather"/>
                <a:ea typeface="Merriweather"/>
                <a:cs typeface="Merriweather"/>
                <a:sym typeface="Merriweather"/>
              </a:rPr>
              <a:t>keep things warm</a:t>
            </a:r>
            <a:endParaRPr sz="3400" b="0" i="0" u="none" strike="noStrike" cap="none" dirty="0">
              <a:solidFill>
                <a:schemeClr val="dk1"/>
              </a:solidFill>
              <a:latin typeface="Merriweather"/>
              <a:ea typeface="Merriweather"/>
              <a:cs typeface="Merriweather"/>
            </a:endParaRPr>
          </a:p>
          <a:p>
            <a:pPr marL="685800" marR="323850" lvl="0" indent="-444500" algn="l" rtl="0">
              <a:lnSpc>
                <a:spcPct val="113999"/>
              </a:lnSpc>
              <a:spcBef>
                <a:spcPts val="600"/>
              </a:spcBef>
              <a:spcAft>
                <a:spcPts val="0"/>
              </a:spcAft>
              <a:buClr>
                <a:schemeClr val="dk1"/>
              </a:buClr>
              <a:buSzPts val="3400"/>
              <a:buFont typeface="Merriweather"/>
              <a:buAutoNum type="arabicPeriod"/>
            </a:pPr>
            <a:r>
              <a:rPr lang="en-US" sz="3400" b="0" i="0" u="none" strike="noStrike" cap="none" dirty="0">
                <a:solidFill>
                  <a:schemeClr val="dk1"/>
                </a:solidFill>
                <a:latin typeface="Merriweather"/>
                <a:ea typeface="Merriweather"/>
                <a:cs typeface="Merriweather"/>
                <a:sym typeface="Merriweather"/>
              </a:rPr>
              <a:t>Critical to identify, respect, and leverage the expertise and resources of each group/agency</a:t>
            </a:r>
            <a:endParaRPr sz="3400" b="0" i="0" u="none" strike="noStrike" cap="none" dirty="0">
              <a:solidFill>
                <a:schemeClr val="dk1"/>
              </a:solidFill>
              <a:latin typeface="Merriweather"/>
              <a:ea typeface="Merriweather"/>
              <a:cs typeface="Merriweather"/>
            </a:endParaRPr>
          </a:p>
          <a:p>
            <a:pPr marL="685800" marR="323850" lvl="0" indent="-444500" algn="l" rtl="0">
              <a:lnSpc>
                <a:spcPct val="113999"/>
              </a:lnSpc>
              <a:spcBef>
                <a:spcPts val="600"/>
              </a:spcBef>
              <a:spcAft>
                <a:spcPts val="0"/>
              </a:spcAft>
              <a:buClr>
                <a:schemeClr val="dk1"/>
              </a:buClr>
              <a:buSzPts val="3400"/>
              <a:buFont typeface="Merriweather"/>
              <a:buAutoNum type="arabicPeriod"/>
            </a:pPr>
            <a:r>
              <a:rPr lang="en-US" sz="3400" b="0" i="0" u="none" strike="noStrike" cap="none" dirty="0">
                <a:solidFill>
                  <a:schemeClr val="dk1"/>
                </a:solidFill>
                <a:latin typeface="Merriweather"/>
                <a:ea typeface="Merriweather"/>
                <a:cs typeface="Merriweather"/>
                <a:sym typeface="Merriweather"/>
              </a:rPr>
              <a:t>Recognize (and appreciate) that we're all in this for the right reasons, even if reasons differ and could be at odds</a:t>
            </a:r>
            <a:endParaRPr sz="3100" b="0" i="0" u="none" strike="noStrike" cap="none" dirty="0">
              <a:solidFill>
                <a:schemeClr val="dk1"/>
              </a:solidFill>
              <a:latin typeface="Merriweather"/>
              <a:ea typeface="Merriweather"/>
              <a:cs typeface="Merriweather"/>
            </a:endParaRPr>
          </a:p>
        </p:txBody>
      </p:sp>
      <p:sp>
        <p:nvSpPr>
          <p:cNvPr id="2" name="Google Shape;89;p1">
            <a:extLst>
              <a:ext uri="{FF2B5EF4-FFF2-40B4-BE49-F238E27FC236}">
                <a16:creationId xmlns:a16="http://schemas.microsoft.com/office/drawing/2014/main" id="{F8CF3448-A230-4772-19FF-BAA8780A492B}"/>
              </a:ext>
            </a:extLst>
          </p:cNvPr>
          <p:cNvSpPr/>
          <p:nvPr/>
        </p:nvSpPr>
        <p:spPr>
          <a:xfrm>
            <a:off x="12791280" y="17546064"/>
            <a:ext cx="12801600" cy="5422776"/>
          </a:xfrm>
          <a:prstGeom prst="rect">
            <a:avLst/>
          </a:prstGeom>
          <a:noFill/>
          <a:ln w="12700" cap="flat" cmpd="sng">
            <a:solidFill>
              <a:srgbClr val="00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575"/>
              <a:buFont typeface="Arial"/>
              <a:buNone/>
            </a:pPr>
            <a:endParaRPr sz="1575" b="0" i="0" u="none" strike="noStrike" cap="none">
              <a:solidFill>
                <a:schemeClr val="lt1"/>
              </a:solidFill>
              <a:latin typeface="Calibri"/>
              <a:ea typeface="Calibri"/>
              <a:cs typeface="Calibri"/>
              <a:sym typeface="Calibri"/>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58" name="Google Shape;158;p14"/>
          <p:cNvSpPr txBox="1"/>
          <p:nvPr/>
        </p:nvSpPr>
        <p:spPr>
          <a:xfrm>
            <a:off x="26003250" y="5217400"/>
            <a:ext cx="12000000" cy="13289265"/>
          </a:xfrm>
          <a:prstGeom prst="rect">
            <a:avLst/>
          </a:prstGeom>
          <a:noFill/>
          <a:ln>
            <a:noFill/>
          </a:ln>
        </p:spPr>
        <p:txBody>
          <a:bodyPr spcFirstLastPara="1" wrap="square" lIns="91425" tIns="91425" rIns="91425" bIns="91425" anchor="t" anchorCtr="0">
            <a:noAutofit/>
          </a:bodyPr>
          <a:lstStyle/>
          <a:p>
            <a:pPr marL="685800" indent="-444500">
              <a:lnSpc>
                <a:spcPct val="115000"/>
              </a:lnSpc>
              <a:buClr>
                <a:schemeClr val="dk1"/>
              </a:buClr>
              <a:buSzPts val="3400"/>
              <a:buFont typeface="Merriweather"/>
              <a:buChar char="●"/>
            </a:pPr>
            <a:r>
              <a:rPr lang="en-US" sz="3400" dirty="0">
                <a:solidFill>
                  <a:schemeClr val="dk1"/>
                </a:solidFill>
                <a:latin typeface="Merriweather"/>
                <a:ea typeface="Merriweather"/>
                <a:cs typeface="Merriweather"/>
                <a:sym typeface="Merriweather"/>
              </a:rPr>
              <a:t>Draft Preliminary Viability Assessment will be finished January 2026 and finalized October 2026</a:t>
            </a:r>
          </a:p>
          <a:p>
            <a:pPr marL="685800" indent="-444500">
              <a:lnSpc>
                <a:spcPct val="115000"/>
              </a:lnSpc>
              <a:buClr>
                <a:schemeClr val="dk1"/>
              </a:buClr>
              <a:buSzPts val="3400"/>
              <a:buFont typeface="Merriweather"/>
              <a:buChar char="●"/>
            </a:pPr>
            <a:r>
              <a:rPr lang="en-US" sz="3400" dirty="0">
                <a:solidFill>
                  <a:schemeClr val="dk1"/>
                </a:solidFill>
                <a:latin typeface="Merriweather"/>
                <a:ea typeface="Merriweather"/>
                <a:cs typeface="Merriweather"/>
                <a:sym typeface="Merriweather"/>
              </a:rPr>
              <a:t>Next steering committee meeting planned for October 8th, 2025</a:t>
            </a:r>
          </a:p>
          <a:p>
            <a:pPr marL="685800" indent="-444500">
              <a:lnSpc>
                <a:spcPct val="115000"/>
              </a:lnSpc>
              <a:buClr>
                <a:schemeClr val="dk1"/>
              </a:buClr>
              <a:buSzPts val="3400"/>
              <a:buFont typeface="Merriweather"/>
              <a:buChar char="●"/>
            </a:pPr>
            <a:r>
              <a:rPr lang="en-US" sz="3400" dirty="0">
                <a:solidFill>
                  <a:schemeClr val="dk1"/>
                </a:solidFill>
                <a:latin typeface="Merriweather"/>
                <a:ea typeface="Merriweather"/>
                <a:cs typeface="Merriweather"/>
                <a:sym typeface="Merriweather"/>
              </a:rPr>
              <a:t>Work teams are making progress for the PVA to begin writing in September 2025</a:t>
            </a:r>
          </a:p>
          <a:p>
            <a:pPr marL="685800" indent="-444500">
              <a:lnSpc>
                <a:spcPct val="115000"/>
              </a:lnSpc>
              <a:buClr>
                <a:schemeClr val="dk1"/>
              </a:buClr>
              <a:buSzPts val="3400"/>
              <a:buFont typeface="Merriweather"/>
              <a:buChar char="●"/>
            </a:pPr>
            <a:r>
              <a:rPr lang="en-US" sz="3400" dirty="0">
                <a:solidFill>
                  <a:schemeClr val="dk1"/>
                </a:solidFill>
                <a:latin typeface="Merriweather"/>
                <a:ea typeface="Merriweather"/>
                <a:cs typeface="Merriweather"/>
                <a:sym typeface="Merriweather"/>
              </a:rPr>
              <a:t>Groundwater recharge operations models developed for four locations within the San Bernardino Basin area</a:t>
            </a:r>
          </a:p>
          <a:p>
            <a:pPr marL="685800" indent="-444500">
              <a:lnSpc>
                <a:spcPct val="115000"/>
              </a:lnSpc>
              <a:buClr>
                <a:schemeClr val="dk1"/>
              </a:buClr>
              <a:buSzPts val="3400"/>
              <a:buFont typeface="Merriweather"/>
              <a:buChar char="●"/>
            </a:pPr>
            <a:r>
              <a:rPr lang="en-US" sz="3400" dirty="0">
                <a:solidFill>
                  <a:schemeClr val="dk1"/>
                </a:solidFill>
                <a:latin typeface="Merriweather"/>
                <a:ea typeface="Merriweather"/>
                <a:cs typeface="Merriweather"/>
                <a:sym typeface="Merriweather"/>
              </a:rPr>
              <a:t>Water resources engineering team is simulating baseline operations and 16 FIRO alternatives (4 FIRO strategies x 4 FIRO spaces) in the PVA</a:t>
            </a:r>
          </a:p>
          <a:p>
            <a:pPr marL="685800" indent="-444500">
              <a:lnSpc>
                <a:spcPct val="115000"/>
              </a:lnSpc>
              <a:buClr>
                <a:schemeClr val="dk1"/>
              </a:buClr>
              <a:buSzPts val="3400"/>
              <a:buFont typeface="Merriweather"/>
              <a:buChar char="●"/>
            </a:pPr>
            <a:r>
              <a:rPr lang="en-US" sz="3400" dirty="0">
                <a:solidFill>
                  <a:schemeClr val="dk1"/>
                </a:solidFill>
                <a:latin typeface="Merriweather"/>
                <a:ea typeface="Merriweather"/>
                <a:cs typeface="Merriweather"/>
                <a:sym typeface="Merriweather"/>
              </a:rPr>
              <a:t>Environmental team has identified quantitative metrics to assess FIRO alternatives </a:t>
            </a:r>
          </a:p>
          <a:p>
            <a:pPr marL="685800" indent="-444500">
              <a:lnSpc>
                <a:spcPct val="115000"/>
              </a:lnSpc>
              <a:buClr>
                <a:schemeClr val="dk1"/>
              </a:buClr>
              <a:buSzPts val="3400"/>
              <a:buFont typeface="Merriweather"/>
              <a:buChar char="●"/>
            </a:pPr>
            <a:r>
              <a:rPr lang="en-US" sz="3400" dirty="0">
                <a:solidFill>
                  <a:schemeClr val="dk1"/>
                </a:solidFill>
                <a:latin typeface="Merriweather"/>
                <a:ea typeface="Merriweather"/>
                <a:cs typeface="Merriweather"/>
                <a:sym typeface="Merriweather"/>
              </a:rPr>
              <a:t>Observation team is working with local sponsors to identify suitable streamflow gage location </a:t>
            </a:r>
          </a:p>
          <a:p>
            <a:pPr marL="685800" indent="-444500">
              <a:lnSpc>
                <a:spcPct val="115000"/>
              </a:lnSpc>
              <a:buClr>
                <a:schemeClr val="dk1"/>
              </a:buClr>
              <a:buSzPts val="3400"/>
              <a:buFont typeface="Merriweather"/>
              <a:buChar char="●"/>
            </a:pPr>
            <a:r>
              <a:rPr lang="en-US" sz="3400" dirty="0">
                <a:solidFill>
                  <a:schemeClr val="dk1"/>
                </a:solidFill>
                <a:latin typeface="Merriweather"/>
                <a:ea typeface="Merriweather"/>
                <a:cs typeface="Merriweather"/>
                <a:sym typeface="Merriweather"/>
              </a:rPr>
              <a:t>San Bernardino Valley and CW3E are brainstorming how to model water quality to include in the FVA </a:t>
            </a:r>
          </a:p>
          <a:p>
            <a:pPr marL="685800" indent="-444500">
              <a:lnSpc>
                <a:spcPct val="115000"/>
              </a:lnSpc>
              <a:buClr>
                <a:schemeClr val="dk1"/>
              </a:buClr>
              <a:buSzPts val="3400"/>
              <a:buFont typeface="Merriweather"/>
              <a:buChar char="●"/>
            </a:pPr>
            <a:r>
              <a:rPr lang="en-US" sz="3400" dirty="0">
                <a:solidFill>
                  <a:schemeClr val="dk1"/>
                </a:solidFill>
                <a:latin typeface="Merriweather"/>
                <a:ea typeface="Merriweather"/>
                <a:cs typeface="Merriweather"/>
                <a:sym typeface="Merriweather"/>
              </a:rPr>
              <a:t>Considering deviation request when PVA is near completion </a:t>
            </a:r>
          </a:p>
          <a:p>
            <a:pPr marL="685800" indent="-444500">
              <a:lnSpc>
                <a:spcPct val="115000"/>
              </a:lnSpc>
              <a:buClr>
                <a:schemeClr val="dk1"/>
              </a:buClr>
              <a:buSzPts val="3400"/>
              <a:buFont typeface="Merriweather"/>
              <a:buChar char="●"/>
            </a:pPr>
            <a:r>
              <a:rPr lang="en-US" sz="3400" dirty="0">
                <a:solidFill>
                  <a:schemeClr val="dk1"/>
                </a:solidFill>
                <a:latin typeface="Merriweather"/>
                <a:ea typeface="Merriweather"/>
                <a:cs typeface="Merriweather"/>
                <a:sym typeface="Merriweather"/>
              </a:rPr>
              <a:t>Final Viability Assessment will be drafted by late 2027 and finalized by late 2028</a:t>
            </a:r>
            <a:endParaRPr sz="3400" dirty="0">
              <a:solidFill>
                <a:schemeClr val="dk1"/>
              </a:solidFill>
              <a:latin typeface="Merriweather"/>
              <a:ea typeface="Merriweather"/>
              <a:cs typeface="Merriweather"/>
              <a:sym typeface="Merriweather"/>
            </a:endParaRPr>
          </a:p>
        </p:txBody>
      </p:sp>
      <p:sp>
        <p:nvSpPr>
          <p:cNvPr id="165" name="Google Shape;165;p14"/>
          <p:cNvSpPr txBox="1"/>
          <p:nvPr/>
        </p:nvSpPr>
        <p:spPr>
          <a:xfrm>
            <a:off x="400050" y="20334910"/>
            <a:ext cx="12001500" cy="12290514"/>
          </a:xfrm>
          <a:prstGeom prst="rect">
            <a:avLst/>
          </a:prstGeom>
          <a:noFill/>
          <a:ln>
            <a:noFill/>
          </a:ln>
        </p:spPr>
        <p:txBody>
          <a:bodyPr spcFirstLastPara="1" wrap="square" lIns="91425" tIns="91425" rIns="91425" bIns="91425" anchor="t" anchorCtr="0">
            <a:spAutoFit/>
          </a:bodyPr>
          <a:lstStyle/>
          <a:p>
            <a:pPr marL="685800" indent="-444500">
              <a:spcBef>
                <a:spcPts val="50"/>
              </a:spcBef>
              <a:spcAft>
                <a:spcPts val="1500"/>
              </a:spcAft>
              <a:buClr>
                <a:schemeClr val="dk1"/>
              </a:buClr>
              <a:buSzPts val="3400"/>
              <a:buFont typeface="Merriweather"/>
              <a:buChar char="●"/>
            </a:pPr>
            <a:r>
              <a:rPr lang="en-US" sz="3400" dirty="0">
                <a:solidFill>
                  <a:srgbClr val="333333"/>
                </a:solidFill>
                <a:latin typeface="Merriweather"/>
                <a:ea typeface="Merriweather"/>
                <a:cs typeface="Merriweather"/>
                <a:sym typeface="Merriweather"/>
              </a:rPr>
              <a:t>Seven Oaks Dam is a roller-compacted concrete gravity dam on the Santa Ana River. </a:t>
            </a:r>
          </a:p>
          <a:p>
            <a:pPr marL="685800" indent="-444500">
              <a:spcBef>
                <a:spcPts val="50"/>
              </a:spcBef>
              <a:spcAft>
                <a:spcPts val="1500"/>
              </a:spcAft>
              <a:buClr>
                <a:schemeClr val="dk1"/>
              </a:buClr>
              <a:buSzPts val="3400"/>
              <a:buFont typeface="Merriweather"/>
              <a:buChar char="●"/>
            </a:pPr>
            <a:r>
              <a:rPr lang="en-US" sz="3400" dirty="0">
                <a:solidFill>
                  <a:srgbClr val="333333"/>
                </a:solidFill>
                <a:latin typeface="Merriweather"/>
                <a:ea typeface="Merriweather"/>
                <a:cs typeface="Merriweather"/>
                <a:sym typeface="Merriweather"/>
              </a:rPr>
              <a:t>The resulting impounded water is called the Seven Oaks Reservoir.</a:t>
            </a:r>
          </a:p>
          <a:p>
            <a:pPr marL="685800" indent="-444500">
              <a:spcBef>
                <a:spcPts val="50"/>
              </a:spcBef>
              <a:spcAft>
                <a:spcPts val="1500"/>
              </a:spcAft>
              <a:buClr>
                <a:schemeClr val="dk1"/>
              </a:buClr>
              <a:buSzPts val="3400"/>
              <a:buFont typeface="Merriweather"/>
              <a:buChar char="●"/>
            </a:pPr>
            <a:r>
              <a:rPr lang="en-US" sz="3400" dirty="0">
                <a:solidFill>
                  <a:srgbClr val="333333"/>
                </a:solidFill>
                <a:latin typeface="Merriweather"/>
                <a:ea typeface="Merriweather"/>
                <a:cs typeface="Merriweather"/>
                <a:sym typeface="Merriweather"/>
              </a:rPr>
              <a:t>Planning for the dam began in the 1960s in response to severe flood risks in the Santa Ana River watershed.</a:t>
            </a:r>
          </a:p>
          <a:p>
            <a:pPr marL="685800" indent="-444500">
              <a:spcBef>
                <a:spcPts val="50"/>
              </a:spcBef>
              <a:spcAft>
                <a:spcPts val="1500"/>
              </a:spcAft>
              <a:buClr>
                <a:schemeClr val="dk1"/>
              </a:buClr>
              <a:buSzPts val="3400"/>
              <a:buFont typeface="Merriweather"/>
              <a:buChar char="●"/>
            </a:pPr>
            <a:r>
              <a:rPr lang="en-US" sz="3400" dirty="0">
                <a:solidFill>
                  <a:srgbClr val="333333"/>
                </a:solidFill>
                <a:latin typeface="Merriweather"/>
                <a:ea typeface="Merriweather"/>
                <a:cs typeface="Merriweather"/>
                <a:sym typeface="Merriweather"/>
              </a:rPr>
              <a:t>The dam’s construction was completed in 2000.</a:t>
            </a:r>
          </a:p>
          <a:p>
            <a:pPr marL="685800" indent="-444500">
              <a:spcBef>
                <a:spcPts val="50"/>
              </a:spcBef>
              <a:spcAft>
                <a:spcPts val="1500"/>
              </a:spcAft>
              <a:buClr>
                <a:schemeClr val="dk1"/>
              </a:buClr>
              <a:buSzPts val="3400"/>
              <a:buFont typeface="Merriweather"/>
              <a:buChar char="●"/>
            </a:pPr>
            <a:r>
              <a:rPr lang="en-US" sz="3400" dirty="0">
                <a:solidFill>
                  <a:srgbClr val="333333"/>
                </a:solidFill>
                <a:latin typeface="Merriweather"/>
                <a:ea typeface="Merriweather"/>
                <a:cs typeface="Merriweather"/>
                <a:sym typeface="Merriweather"/>
              </a:rPr>
              <a:t>The Seven Oaks dam’s primary purpose is flood risk management. Other downstream interests include groundwater recharge and environmental flow considerations.</a:t>
            </a:r>
          </a:p>
          <a:p>
            <a:pPr marL="685800" indent="-444500">
              <a:spcBef>
                <a:spcPts val="50"/>
              </a:spcBef>
              <a:spcAft>
                <a:spcPts val="1500"/>
              </a:spcAft>
              <a:buClr>
                <a:schemeClr val="dk1"/>
              </a:buClr>
              <a:buSzPts val="3400"/>
              <a:buFont typeface="Merriweather"/>
              <a:buChar char="●"/>
            </a:pPr>
            <a:r>
              <a:rPr lang="en-US" sz="3400" dirty="0">
                <a:solidFill>
                  <a:srgbClr val="333333"/>
                </a:solidFill>
                <a:latin typeface="Merriweather"/>
                <a:ea typeface="Merriweather"/>
                <a:cs typeface="Merriweather"/>
                <a:sym typeface="Merriweather"/>
              </a:rPr>
              <a:t>The dam can store up to 145,600 acre-feet of water during flood events.</a:t>
            </a:r>
          </a:p>
          <a:p>
            <a:pPr marL="685800" indent="-444500">
              <a:spcBef>
                <a:spcPts val="50"/>
              </a:spcBef>
              <a:spcAft>
                <a:spcPts val="1500"/>
              </a:spcAft>
              <a:buClr>
                <a:schemeClr val="dk1"/>
              </a:buClr>
              <a:buSzPts val="3400"/>
              <a:buFont typeface="Merriweather"/>
              <a:buChar char="●"/>
            </a:pPr>
            <a:r>
              <a:rPr lang="en-US" sz="3400" dirty="0">
                <a:solidFill>
                  <a:srgbClr val="333333"/>
                </a:solidFill>
                <a:latin typeface="Merriweather"/>
                <a:ea typeface="Merriweather"/>
                <a:cs typeface="Merriweather"/>
                <a:sym typeface="Merriweather"/>
              </a:rPr>
              <a:t>Unlike many dams, Seven Oaks does not maintain a permanent reservoir and remains dry outside of storm season.</a:t>
            </a:r>
          </a:p>
          <a:p>
            <a:pPr marL="685800" indent="-444500">
              <a:spcBef>
                <a:spcPts val="50"/>
              </a:spcBef>
              <a:spcAft>
                <a:spcPts val="1500"/>
              </a:spcAft>
              <a:buClr>
                <a:schemeClr val="dk1"/>
              </a:buClr>
              <a:buSzPts val="3400"/>
              <a:buFont typeface="Merriweather"/>
              <a:buChar char="●"/>
            </a:pPr>
            <a:r>
              <a:rPr lang="en-US" sz="3400" dirty="0">
                <a:solidFill>
                  <a:srgbClr val="333333"/>
                </a:solidFill>
                <a:latin typeface="Merriweather"/>
                <a:ea typeface="Merriweather"/>
                <a:cs typeface="Merriweather"/>
                <a:sym typeface="Merriweather"/>
              </a:rPr>
              <a:t>The dam is part of the Santa Ana River Mainstem Project and complements the downstream Prado Dam for regional flood control.</a:t>
            </a:r>
          </a:p>
        </p:txBody>
      </p:sp>
      <p:sp>
        <p:nvSpPr>
          <p:cNvPr id="3" name="Google Shape;158;p14">
            <a:extLst>
              <a:ext uri="{FF2B5EF4-FFF2-40B4-BE49-F238E27FC236}">
                <a16:creationId xmlns:a16="http://schemas.microsoft.com/office/drawing/2014/main" id="{CD9793EC-35B8-9DE7-2061-4863DAA2F74E}"/>
              </a:ext>
            </a:extLst>
          </p:cNvPr>
          <p:cNvSpPr txBox="1"/>
          <p:nvPr/>
        </p:nvSpPr>
        <p:spPr>
          <a:xfrm>
            <a:off x="26000250" y="19768541"/>
            <a:ext cx="12000000" cy="12372460"/>
          </a:xfrm>
          <a:prstGeom prst="rect">
            <a:avLst/>
          </a:prstGeom>
          <a:noFill/>
          <a:ln>
            <a:noFill/>
          </a:ln>
        </p:spPr>
        <p:txBody>
          <a:bodyPr spcFirstLastPara="1" wrap="square" lIns="91425" tIns="91425" rIns="91425" bIns="91425" anchor="t" anchorCtr="0">
            <a:noAutofit/>
          </a:bodyPr>
          <a:lstStyle/>
          <a:p>
            <a:pPr marL="190500" marR="323850" lvl="0" algn="ctr">
              <a:lnSpc>
                <a:spcPct val="110000"/>
              </a:lnSpc>
              <a:spcBef>
                <a:spcPts val="100"/>
              </a:spcBef>
              <a:buClr>
                <a:schemeClr val="dk1"/>
              </a:buClr>
              <a:buSzPts val="1100"/>
            </a:pPr>
            <a:r>
              <a:rPr lang="en-US" sz="3100" b="1" u="sng" dirty="0">
                <a:solidFill>
                  <a:schemeClr val="dk1"/>
                </a:solidFill>
                <a:latin typeface="Merriweather"/>
                <a:ea typeface="Merriweather"/>
                <a:cs typeface="Merriweather"/>
                <a:sym typeface="Merriweather"/>
              </a:rPr>
              <a:t>Co-Chairs</a:t>
            </a:r>
          </a:p>
          <a:p>
            <a:pPr marL="190500" marR="323850" lvl="0">
              <a:lnSpc>
                <a:spcPct val="110000"/>
              </a:lnSpc>
              <a:spcBef>
                <a:spcPts val="100"/>
              </a:spcBef>
              <a:buClr>
                <a:schemeClr val="dk1"/>
              </a:buClr>
              <a:buSzPts val="1100"/>
            </a:pPr>
            <a:r>
              <a:rPr lang="en-US" sz="3100" b="1" dirty="0">
                <a:solidFill>
                  <a:schemeClr val="dk1"/>
                </a:solidFill>
                <a:latin typeface="Merriweather"/>
                <a:ea typeface="Merriweather"/>
                <a:cs typeface="Merriweather"/>
                <a:sym typeface="Merriweather"/>
              </a:rPr>
              <a:t>Heather Dyer </a:t>
            </a:r>
            <a:r>
              <a:rPr lang="en-US" sz="3100" i="1" dirty="0">
                <a:solidFill>
                  <a:schemeClr val="dk1"/>
                </a:solidFill>
                <a:latin typeface="Merriweather"/>
                <a:ea typeface="Merriweather"/>
                <a:cs typeface="Merriweather"/>
                <a:sym typeface="Merriweather"/>
              </a:rPr>
              <a:t>(San Bernardino Valley Municipal Water District)</a:t>
            </a:r>
          </a:p>
          <a:p>
            <a:pPr marL="190500" marR="323850" lvl="0">
              <a:lnSpc>
                <a:spcPct val="110000"/>
              </a:lnSpc>
              <a:spcBef>
                <a:spcPts val="100"/>
              </a:spcBef>
              <a:buClr>
                <a:schemeClr val="dk1"/>
              </a:buClr>
              <a:buSzPts val="1100"/>
            </a:pPr>
            <a:r>
              <a:rPr lang="en-US" sz="3100" b="1" dirty="0">
                <a:solidFill>
                  <a:schemeClr val="dk1"/>
                </a:solidFill>
                <a:latin typeface="Merriweather"/>
                <a:ea typeface="Merriweather"/>
                <a:cs typeface="Merriweather"/>
                <a:sym typeface="Merriweather"/>
              </a:rPr>
              <a:t>F. Martin Ralph </a:t>
            </a:r>
            <a:r>
              <a:rPr lang="en-US" sz="3100" i="1" dirty="0">
                <a:solidFill>
                  <a:schemeClr val="dk1"/>
                </a:solidFill>
                <a:latin typeface="Merriweather"/>
                <a:ea typeface="Merriweather"/>
                <a:cs typeface="Merriweather"/>
                <a:sym typeface="Merriweather"/>
              </a:rPr>
              <a:t>(Center for Western Weather and Water Extremes at Scripps Institution of Oceanography)</a:t>
            </a:r>
          </a:p>
          <a:p>
            <a:pPr marL="190500" marR="323850" lvl="0">
              <a:lnSpc>
                <a:spcPct val="110000"/>
              </a:lnSpc>
              <a:spcBef>
                <a:spcPts val="100"/>
              </a:spcBef>
              <a:buClr>
                <a:schemeClr val="dk1"/>
              </a:buClr>
              <a:buSzPts val="1100"/>
            </a:pPr>
            <a:r>
              <a:rPr lang="en-US" sz="3100" b="1" dirty="0">
                <a:solidFill>
                  <a:schemeClr val="dk1"/>
                </a:solidFill>
                <a:latin typeface="Merriweather"/>
                <a:ea typeface="Merriweather"/>
                <a:cs typeface="Merriweather"/>
                <a:sym typeface="Merriweather"/>
              </a:rPr>
              <a:t>Cary Talbot </a:t>
            </a:r>
            <a:r>
              <a:rPr lang="en-US" sz="3100" i="1" dirty="0">
                <a:solidFill>
                  <a:schemeClr val="dk1"/>
                </a:solidFill>
                <a:latin typeface="Merriweather"/>
                <a:ea typeface="Merriweather"/>
                <a:cs typeface="Merriweather"/>
                <a:sym typeface="Merriweather"/>
              </a:rPr>
              <a:t>(US Army Corps of Engineers, Engineer Research and Development Center)</a:t>
            </a:r>
          </a:p>
          <a:p>
            <a:pPr marL="190500" marR="323850" lvl="0">
              <a:lnSpc>
                <a:spcPct val="110000"/>
              </a:lnSpc>
              <a:spcBef>
                <a:spcPts val="100"/>
              </a:spcBef>
              <a:buClr>
                <a:schemeClr val="dk1"/>
              </a:buClr>
              <a:buSzPts val="1100"/>
            </a:pPr>
            <a:endParaRPr lang="en-US" sz="3100" i="1" dirty="0">
              <a:solidFill>
                <a:schemeClr val="dk1"/>
              </a:solidFill>
              <a:latin typeface="Merriweather"/>
              <a:ea typeface="Merriweather"/>
              <a:cs typeface="Merriweather"/>
              <a:sym typeface="Merriweather"/>
            </a:endParaRPr>
          </a:p>
          <a:p>
            <a:pPr marL="190500" marR="323850" lvl="0" algn="ctr">
              <a:lnSpc>
                <a:spcPct val="110000"/>
              </a:lnSpc>
              <a:spcBef>
                <a:spcPts val="100"/>
              </a:spcBef>
              <a:buClr>
                <a:schemeClr val="dk1"/>
              </a:buClr>
              <a:buSzPts val="1100"/>
            </a:pPr>
            <a:r>
              <a:rPr lang="en-US" sz="3100" b="1" u="sng" dirty="0">
                <a:solidFill>
                  <a:schemeClr val="dk1"/>
                </a:solidFill>
                <a:latin typeface="Merriweather"/>
                <a:ea typeface="Merriweather"/>
                <a:cs typeface="Merriweather"/>
                <a:sym typeface="Merriweather"/>
              </a:rPr>
              <a:t>Members</a:t>
            </a:r>
            <a:endParaRPr lang="en-US" sz="3100" i="1" dirty="0">
              <a:solidFill>
                <a:schemeClr val="dk1"/>
              </a:solidFill>
              <a:latin typeface="Merriweather"/>
              <a:ea typeface="Merriweather"/>
              <a:cs typeface="Merriweather"/>
              <a:sym typeface="Merriweather"/>
            </a:endParaRPr>
          </a:p>
          <a:p>
            <a:pPr marL="190500" marR="323850" lvl="0">
              <a:lnSpc>
                <a:spcPct val="110000"/>
              </a:lnSpc>
              <a:spcBef>
                <a:spcPts val="100"/>
              </a:spcBef>
              <a:buClr>
                <a:schemeClr val="dk1"/>
              </a:buClr>
              <a:buSzPts val="1100"/>
            </a:pPr>
            <a:r>
              <a:rPr lang="en-US" sz="3100" b="1" dirty="0">
                <a:solidFill>
                  <a:schemeClr val="dk1"/>
                </a:solidFill>
                <a:latin typeface="Merriweather"/>
                <a:ea typeface="Merriweather"/>
                <a:cs typeface="Merriweather"/>
                <a:sym typeface="Merriweather"/>
              </a:rPr>
              <a:t>Michael Anderson </a:t>
            </a:r>
            <a:r>
              <a:rPr lang="en-US" sz="3100" i="1" dirty="0">
                <a:solidFill>
                  <a:schemeClr val="dk1"/>
                </a:solidFill>
                <a:latin typeface="Merriweather"/>
                <a:ea typeface="Merriweather"/>
                <a:cs typeface="Merriweather"/>
                <a:sym typeface="Merriweather"/>
              </a:rPr>
              <a:t>(California Department of Water Resources)</a:t>
            </a:r>
          </a:p>
          <a:p>
            <a:pPr marL="190500" marR="323850">
              <a:lnSpc>
                <a:spcPct val="110000"/>
              </a:lnSpc>
              <a:spcBef>
                <a:spcPts val="100"/>
              </a:spcBef>
              <a:buClr>
                <a:schemeClr val="dk1"/>
              </a:buClr>
              <a:buSzPts val="1100"/>
            </a:pPr>
            <a:r>
              <a:rPr lang="en-US" sz="3100" b="1" dirty="0">
                <a:solidFill>
                  <a:schemeClr val="dk1"/>
                </a:solidFill>
                <a:latin typeface="Merriweather"/>
                <a:ea typeface="Merriweather"/>
                <a:cs typeface="Merriweather"/>
                <a:sym typeface="Merriweather"/>
              </a:rPr>
              <a:t>Rebecca Christensen </a:t>
            </a:r>
            <a:r>
              <a:rPr lang="en-US" sz="3100" i="1" dirty="0">
                <a:solidFill>
                  <a:schemeClr val="dk1"/>
                </a:solidFill>
                <a:latin typeface="Merriweather"/>
                <a:ea typeface="Merriweather"/>
                <a:cs typeface="Merriweather"/>
                <a:sym typeface="Merriweather"/>
              </a:rPr>
              <a:t>(U.S. Fish &amp; Wildlife Service)</a:t>
            </a:r>
          </a:p>
          <a:p>
            <a:pPr marL="190500" marR="323850" lvl="0">
              <a:lnSpc>
                <a:spcPct val="110000"/>
              </a:lnSpc>
              <a:spcBef>
                <a:spcPts val="100"/>
              </a:spcBef>
              <a:buClr>
                <a:schemeClr val="dk1"/>
              </a:buClr>
              <a:buSzPts val="1100"/>
            </a:pPr>
            <a:r>
              <a:rPr lang="en-US" sz="3100" b="1" dirty="0">
                <a:solidFill>
                  <a:schemeClr val="dk1"/>
                </a:solidFill>
                <a:latin typeface="Merriweather"/>
                <a:ea typeface="Merriweather"/>
                <a:cs typeface="Merriweather"/>
                <a:sym typeface="Merriweather"/>
              </a:rPr>
              <a:t>Michael Fam </a:t>
            </a:r>
            <a:r>
              <a:rPr lang="en-US" sz="3100" i="1" dirty="0">
                <a:solidFill>
                  <a:schemeClr val="dk1"/>
                </a:solidFill>
                <a:latin typeface="Merriweather"/>
                <a:ea typeface="Merriweather"/>
                <a:cs typeface="Merriweather"/>
                <a:sym typeface="Merriweather"/>
              </a:rPr>
              <a:t>(San Bernardino County Public Works)</a:t>
            </a:r>
          </a:p>
          <a:p>
            <a:pPr marL="190500" marR="323850" lvl="0">
              <a:lnSpc>
                <a:spcPct val="110000"/>
              </a:lnSpc>
              <a:spcBef>
                <a:spcPts val="100"/>
              </a:spcBef>
              <a:buClr>
                <a:schemeClr val="dk1"/>
              </a:buClr>
              <a:buSzPts val="1100"/>
            </a:pPr>
            <a:r>
              <a:rPr lang="en-US" sz="3100" b="1" dirty="0">
                <a:solidFill>
                  <a:schemeClr val="dk1"/>
                </a:solidFill>
                <a:latin typeface="Merriweather"/>
                <a:ea typeface="Merriweather"/>
                <a:cs typeface="Merriweather"/>
                <a:sym typeface="Merriweather"/>
              </a:rPr>
              <a:t>Joe Forbis </a:t>
            </a:r>
            <a:r>
              <a:rPr lang="en-US" sz="3100" i="1" dirty="0">
                <a:solidFill>
                  <a:schemeClr val="dk1"/>
                </a:solidFill>
                <a:latin typeface="Merriweather"/>
                <a:ea typeface="Merriweather"/>
                <a:cs typeface="Merriweather"/>
                <a:sym typeface="Merriweather"/>
              </a:rPr>
              <a:t>(US Army Corps of Engineers)</a:t>
            </a:r>
          </a:p>
          <a:p>
            <a:pPr marL="190500" marR="323850" lvl="0">
              <a:lnSpc>
                <a:spcPct val="110000"/>
              </a:lnSpc>
              <a:spcBef>
                <a:spcPts val="100"/>
              </a:spcBef>
              <a:buClr>
                <a:schemeClr val="dk1"/>
              </a:buClr>
              <a:buSzPts val="1100"/>
            </a:pPr>
            <a:r>
              <a:rPr lang="en-US" sz="3100" b="1" dirty="0">
                <a:solidFill>
                  <a:schemeClr val="dk1"/>
                </a:solidFill>
                <a:latin typeface="Merriweather"/>
                <a:ea typeface="Merriweather"/>
                <a:cs typeface="Merriweather"/>
                <a:sym typeface="Merriweather"/>
              </a:rPr>
              <a:t>Mallory O’Conor </a:t>
            </a:r>
            <a:r>
              <a:rPr lang="en-US" sz="3100" i="1" dirty="0">
                <a:solidFill>
                  <a:schemeClr val="dk1"/>
                </a:solidFill>
                <a:latin typeface="Merriweather"/>
                <a:ea typeface="Merriweather"/>
                <a:cs typeface="Merriweather"/>
                <a:sym typeface="Merriweather"/>
              </a:rPr>
              <a:t>(Western Municipal Water District)</a:t>
            </a:r>
          </a:p>
          <a:p>
            <a:pPr marL="190500" marR="323850" lvl="0">
              <a:lnSpc>
                <a:spcPct val="110000"/>
              </a:lnSpc>
              <a:spcBef>
                <a:spcPts val="100"/>
              </a:spcBef>
              <a:buClr>
                <a:schemeClr val="dk1"/>
              </a:buClr>
              <a:buSzPts val="1100"/>
            </a:pPr>
            <a:r>
              <a:rPr lang="en-US" sz="3100" b="1" dirty="0">
                <a:solidFill>
                  <a:schemeClr val="dk1"/>
                </a:solidFill>
                <a:latin typeface="Merriweather"/>
                <a:ea typeface="Merriweather"/>
                <a:cs typeface="Merriweather"/>
                <a:sym typeface="Merriweather"/>
              </a:rPr>
              <a:t>Lisa Haney </a:t>
            </a:r>
            <a:r>
              <a:rPr lang="en-US" sz="3100" i="1" dirty="0">
                <a:solidFill>
                  <a:schemeClr val="dk1"/>
                </a:solidFill>
                <a:latin typeface="Merriweather"/>
                <a:ea typeface="Merriweather"/>
                <a:cs typeface="Merriweather"/>
                <a:sym typeface="Merriweather"/>
              </a:rPr>
              <a:t>(Orange County Water District)</a:t>
            </a:r>
          </a:p>
          <a:p>
            <a:pPr marL="190500" marR="323850" lvl="0">
              <a:lnSpc>
                <a:spcPct val="110000"/>
              </a:lnSpc>
              <a:spcBef>
                <a:spcPts val="100"/>
              </a:spcBef>
              <a:buSzPts val="1100"/>
            </a:pPr>
            <a:r>
              <a:rPr lang="en-US" sz="3100" b="1" dirty="0">
                <a:solidFill>
                  <a:schemeClr val="dk1"/>
                </a:solidFill>
                <a:latin typeface="Merriweather"/>
                <a:ea typeface="Merriweather"/>
                <a:cs typeface="Merriweather"/>
                <a:sym typeface="Merriweather"/>
              </a:rPr>
              <a:t>Jayme Laber </a:t>
            </a:r>
            <a:r>
              <a:rPr lang="en-US" sz="3100" i="1" dirty="0">
                <a:solidFill>
                  <a:schemeClr val="dk1"/>
                </a:solidFill>
                <a:latin typeface="Merriweather"/>
                <a:ea typeface="Merriweather"/>
                <a:cs typeface="Merriweather"/>
                <a:sym typeface="Merriweather"/>
              </a:rPr>
              <a:t>(NOAA Weather Services)</a:t>
            </a:r>
            <a:br>
              <a:rPr lang="en-US" sz="3100" i="1" dirty="0">
                <a:solidFill>
                  <a:schemeClr val="dk1"/>
                </a:solidFill>
                <a:latin typeface="Merriweather"/>
                <a:ea typeface="Merriweather"/>
                <a:cs typeface="Merriweather"/>
                <a:sym typeface="Merriweather"/>
              </a:rPr>
            </a:br>
            <a:r>
              <a:rPr lang="en-US" sz="3100" b="1" dirty="0">
                <a:solidFill>
                  <a:schemeClr val="dk1"/>
                </a:solidFill>
                <a:latin typeface="Merriweather"/>
                <a:ea typeface="Merriweather"/>
                <a:cs typeface="Merriweather"/>
                <a:sym typeface="Merriweather"/>
              </a:rPr>
              <a:t>Betsy Miller </a:t>
            </a:r>
            <a:r>
              <a:rPr lang="en-US" sz="3100" i="1" dirty="0">
                <a:solidFill>
                  <a:schemeClr val="dk1"/>
                </a:solidFill>
                <a:latin typeface="Merriweather"/>
                <a:ea typeface="Merriweather"/>
                <a:cs typeface="Merriweather"/>
                <a:sym typeface="Merriweather"/>
              </a:rPr>
              <a:t>(San Bernardino Valley Water Conservation District)</a:t>
            </a:r>
          </a:p>
          <a:p>
            <a:pPr marL="190500" marR="323850">
              <a:lnSpc>
                <a:spcPct val="110000"/>
              </a:lnSpc>
              <a:spcBef>
                <a:spcPts val="100"/>
              </a:spcBef>
              <a:buSzPts val="1100"/>
            </a:pPr>
            <a:r>
              <a:rPr lang="en-US" sz="3100" b="1" dirty="0">
                <a:solidFill>
                  <a:schemeClr val="dk1"/>
                </a:solidFill>
                <a:latin typeface="Merriweather"/>
                <a:ea typeface="Merriweather"/>
                <a:cs typeface="Merriweather"/>
                <a:sym typeface="Merriweather"/>
              </a:rPr>
              <a:t>Jennifer Ramos Ortiz </a:t>
            </a:r>
            <a:r>
              <a:rPr lang="en-US" sz="3100" i="1" dirty="0">
                <a:solidFill>
                  <a:schemeClr val="dk1"/>
                </a:solidFill>
                <a:latin typeface="Merriweather"/>
                <a:ea typeface="Merriweather"/>
                <a:cs typeface="Merriweather"/>
                <a:sym typeface="Merriweather"/>
              </a:rPr>
              <a:t>(US Army Corps of Engineers)</a:t>
            </a:r>
            <a:br>
              <a:rPr lang="en-US" sz="3100" i="1" dirty="0">
                <a:solidFill>
                  <a:schemeClr val="dk1"/>
                </a:solidFill>
                <a:latin typeface="Merriweather"/>
                <a:ea typeface="Merriweather"/>
                <a:cs typeface="Merriweather"/>
                <a:sym typeface="Merriweather"/>
              </a:rPr>
            </a:br>
            <a:r>
              <a:rPr lang="en-US" sz="3100" b="1" dirty="0">
                <a:solidFill>
                  <a:schemeClr val="dk1"/>
                </a:solidFill>
                <a:latin typeface="Merriweather"/>
                <a:ea typeface="Merriweather"/>
                <a:cs typeface="Merriweather"/>
                <a:sym typeface="Merriweather"/>
              </a:rPr>
              <a:t>James Tyler </a:t>
            </a:r>
            <a:r>
              <a:rPr lang="en-US" sz="3100" i="1" dirty="0">
                <a:solidFill>
                  <a:schemeClr val="dk1"/>
                </a:solidFill>
                <a:latin typeface="Merriweather"/>
                <a:ea typeface="Merriweather"/>
                <a:cs typeface="Merriweather"/>
                <a:sym typeface="Merriweather"/>
              </a:rPr>
              <a:t>(Orange County Public Works)</a:t>
            </a:r>
          </a:p>
          <a:p>
            <a:pPr marL="190500" marR="323850">
              <a:lnSpc>
                <a:spcPct val="110000"/>
              </a:lnSpc>
              <a:spcBef>
                <a:spcPts val="100"/>
              </a:spcBef>
              <a:buSzPts val="1100"/>
            </a:pPr>
            <a:r>
              <a:rPr lang="en-US" sz="3100" b="1" dirty="0">
                <a:solidFill>
                  <a:schemeClr val="dk1"/>
                </a:solidFill>
                <a:latin typeface="Merriweather"/>
                <a:ea typeface="Merriweather"/>
                <a:cs typeface="Merriweather"/>
                <a:sym typeface="Merriweather"/>
              </a:rPr>
              <a:t>Greg Woodside </a:t>
            </a:r>
            <a:r>
              <a:rPr lang="en-US" sz="3100" i="1" dirty="0">
                <a:solidFill>
                  <a:schemeClr val="dk1"/>
                </a:solidFill>
                <a:latin typeface="Merriweather"/>
                <a:ea typeface="Merriweather"/>
                <a:cs typeface="Merriweather"/>
                <a:sym typeface="Merriweather"/>
              </a:rPr>
              <a:t>(San Bernardino Valley Municipal Water District)</a:t>
            </a:r>
          </a:p>
        </p:txBody>
      </p:sp>
      <p:sp>
        <p:nvSpPr>
          <p:cNvPr id="5" name="Google Shape;158;p14">
            <a:extLst>
              <a:ext uri="{FF2B5EF4-FFF2-40B4-BE49-F238E27FC236}">
                <a16:creationId xmlns:a16="http://schemas.microsoft.com/office/drawing/2014/main" id="{60BD7732-9FEC-68F9-FE0C-177A493BFA06}"/>
              </a:ext>
            </a:extLst>
          </p:cNvPr>
          <p:cNvSpPr txBox="1"/>
          <p:nvPr/>
        </p:nvSpPr>
        <p:spPr>
          <a:xfrm>
            <a:off x="12835757" y="5362436"/>
            <a:ext cx="12733286" cy="17554121"/>
          </a:xfrm>
          <a:prstGeom prst="rect">
            <a:avLst/>
          </a:prstGeom>
          <a:noFill/>
          <a:ln>
            <a:noFill/>
          </a:ln>
        </p:spPr>
        <p:txBody>
          <a:bodyPr spcFirstLastPara="1" wrap="square" lIns="91425" tIns="91425" rIns="91425" bIns="91425" anchor="t" anchorCtr="0">
            <a:noAutofit/>
          </a:bodyPr>
          <a:lstStyle/>
          <a:p>
            <a:pPr marL="463550" marR="323850" indent="-457200">
              <a:lnSpc>
                <a:spcPct val="114000"/>
              </a:lnSpc>
              <a:buClr>
                <a:schemeClr val="dk1"/>
              </a:buClr>
              <a:buSzPct val="100000"/>
              <a:buFont typeface="Merriweather"/>
              <a:buAutoNum type="arabicPeriod"/>
            </a:pPr>
            <a:r>
              <a:rPr lang="en-US" sz="3220" dirty="0">
                <a:solidFill>
                  <a:schemeClr val="dk1"/>
                </a:solidFill>
                <a:latin typeface="Merriweather"/>
                <a:ea typeface="Merriweather"/>
                <a:cs typeface="Merriweather"/>
                <a:sym typeface="Merriweather"/>
              </a:rPr>
              <a:t>Think about FIRO from the perspective of the dam owner – what additional risk they would take on and would they have the resources to implement FIRO.</a:t>
            </a:r>
          </a:p>
          <a:p>
            <a:pPr marL="463550" marR="323850" indent="-457200">
              <a:lnSpc>
                <a:spcPct val="114000"/>
              </a:lnSpc>
              <a:buClr>
                <a:schemeClr val="dk1"/>
              </a:buClr>
              <a:buSzPct val="100000"/>
              <a:buFont typeface="Merriweather"/>
              <a:buAutoNum type="arabicPeriod"/>
            </a:pPr>
            <a:r>
              <a:rPr lang="en-US" sz="3220" dirty="0">
                <a:solidFill>
                  <a:schemeClr val="dk1"/>
                </a:solidFill>
                <a:latin typeface="Merriweather"/>
                <a:ea typeface="Merriweather"/>
                <a:cs typeface="Merriweather"/>
                <a:sym typeface="Merriweather"/>
              </a:rPr>
              <a:t>Precipitation forecast skill is strongly influenced by the location and timing of landfalling ARs and associated variability in the freezing level that subsequently impacts the timing and overall amount of runoff.</a:t>
            </a:r>
          </a:p>
          <a:p>
            <a:pPr marL="463550" marR="323850" indent="-457200">
              <a:lnSpc>
                <a:spcPct val="114000"/>
              </a:lnSpc>
              <a:buClr>
                <a:schemeClr val="dk1"/>
              </a:buClr>
              <a:buSzPct val="100000"/>
              <a:buFont typeface="Merriweather"/>
              <a:buAutoNum type="arabicPeriod"/>
            </a:pPr>
            <a:r>
              <a:rPr lang="en-US" sz="3220" dirty="0">
                <a:solidFill>
                  <a:schemeClr val="dk1"/>
                </a:solidFill>
                <a:latin typeface="Merriweather"/>
                <a:ea typeface="Merriweather"/>
                <a:cs typeface="Merriweather"/>
                <a:sym typeface="Merriweather"/>
              </a:rPr>
              <a:t>It may be difficult to stress test the system with inflows over the hindcast period of record. Synthetically generated forecasts for larger events in the historic record are a useful tool to test the system’s limits. </a:t>
            </a:r>
          </a:p>
          <a:p>
            <a:pPr marL="463550" marR="323850" indent="-457200">
              <a:lnSpc>
                <a:spcPct val="114000"/>
              </a:lnSpc>
              <a:buClr>
                <a:schemeClr val="dk1"/>
              </a:buClr>
              <a:buSzPct val="100000"/>
              <a:buFont typeface="Merriweather"/>
              <a:buAutoNum type="arabicPeriod"/>
            </a:pPr>
            <a:r>
              <a:rPr lang="en-US" sz="3220" dirty="0">
                <a:solidFill>
                  <a:schemeClr val="dk1"/>
                </a:solidFill>
                <a:latin typeface="Merriweather"/>
                <a:ea typeface="Merriweather"/>
                <a:cs typeface="Merriweather"/>
                <a:sym typeface="Merriweather"/>
              </a:rPr>
              <a:t>No one knows a watershed like the people that work there every day; partner input is critical to understanding where additional observations will have the most impact.</a:t>
            </a:r>
          </a:p>
          <a:p>
            <a:pPr marL="463550" marR="323850" indent="-457200">
              <a:lnSpc>
                <a:spcPct val="114000"/>
              </a:lnSpc>
              <a:buClr>
                <a:schemeClr val="dk1"/>
              </a:buClr>
              <a:buSzPct val="100000"/>
              <a:buFont typeface="Merriweather"/>
              <a:buAutoNum type="arabicPeriod"/>
            </a:pPr>
            <a:r>
              <a:rPr lang="en-US" sz="3220" dirty="0">
                <a:solidFill>
                  <a:schemeClr val="dk1"/>
                </a:solidFill>
                <a:latin typeface="Merriweather"/>
                <a:ea typeface="Merriweather"/>
                <a:cs typeface="Merriweather"/>
                <a:sym typeface="Merriweather"/>
              </a:rPr>
              <a:t>Water quality changes in the reservoir may play an important role in operational considerations.</a:t>
            </a:r>
          </a:p>
          <a:p>
            <a:pPr marL="463550" marR="323850" indent="-457200">
              <a:lnSpc>
                <a:spcPct val="114000"/>
              </a:lnSpc>
              <a:buClr>
                <a:schemeClr val="dk1"/>
              </a:buClr>
              <a:buSzPct val="100000"/>
              <a:buFont typeface="Merriweather"/>
              <a:buAutoNum type="arabicPeriod"/>
            </a:pPr>
            <a:r>
              <a:rPr lang="en-US" sz="3220" dirty="0">
                <a:solidFill>
                  <a:schemeClr val="dk1"/>
                </a:solidFill>
                <a:latin typeface="Merriweather"/>
                <a:ea typeface="Merriweather"/>
                <a:cs typeface="Merriweather"/>
                <a:sym typeface="Merriweather"/>
              </a:rPr>
              <a:t>It's important to consider the management of upper and lower portions of a watershed and coordinate as needed.</a:t>
            </a:r>
          </a:p>
          <a:p>
            <a:pPr marL="463550" marR="323850" indent="-457200">
              <a:lnSpc>
                <a:spcPct val="114000"/>
              </a:lnSpc>
              <a:buClr>
                <a:schemeClr val="dk1"/>
              </a:buClr>
              <a:buSzPct val="100000"/>
              <a:buFont typeface="Merriweather"/>
              <a:buAutoNum type="arabicPeriod"/>
            </a:pPr>
            <a:r>
              <a:rPr lang="en-US" sz="3220" dirty="0">
                <a:solidFill>
                  <a:schemeClr val="dk1"/>
                </a:solidFill>
                <a:latin typeface="Merriweather"/>
                <a:ea typeface="Merriweather"/>
                <a:cs typeface="Merriweather"/>
                <a:sym typeface="Merriweather"/>
              </a:rPr>
              <a:t>Confirm observation data is readily available and conduct skill assessment of hindcasts at the beginning of PVA to avoid delays later in the PVA.</a:t>
            </a:r>
          </a:p>
          <a:p>
            <a:pPr marL="463550" marR="323850" indent="-457200">
              <a:lnSpc>
                <a:spcPct val="114000"/>
              </a:lnSpc>
              <a:buClr>
                <a:schemeClr val="dk1"/>
              </a:buClr>
              <a:buSzPct val="100000"/>
              <a:buFont typeface="Merriweather"/>
              <a:buAutoNum type="arabicPeriod"/>
            </a:pPr>
            <a:r>
              <a:rPr lang="en-US" sz="3220" dirty="0">
                <a:solidFill>
                  <a:schemeClr val="dk1"/>
                </a:solidFill>
                <a:latin typeface="Merriweather"/>
                <a:ea typeface="Merriweather"/>
                <a:cs typeface="Merriweather"/>
                <a:sym typeface="Merriweather"/>
              </a:rPr>
              <a:t>Better documentation about which components of a FIRO strategy are generalizable versus project specific could improve knowledge transfer.</a:t>
            </a:r>
          </a:p>
          <a:p>
            <a:pPr marL="463550" marR="323850" indent="-457200">
              <a:lnSpc>
                <a:spcPct val="114000"/>
              </a:lnSpc>
              <a:buClr>
                <a:schemeClr val="dk1"/>
              </a:buClr>
              <a:buSzPct val="100000"/>
              <a:buFont typeface="Merriweather"/>
              <a:buAutoNum type="arabicPeriod"/>
            </a:pPr>
            <a:r>
              <a:rPr lang="en-US" sz="3220" dirty="0">
                <a:solidFill>
                  <a:schemeClr val="dk1"/>
                </a:solidFill>
                <a:latin typeface="Merriweather"/>
                <a:ea typeface="Merriweather"/>
                <a:cs typeface="Merriweather"/>
                <a:sym typeface="Merriweather"/>
              </a:rPr>
              <a:t>Trash racks don’t play fair. Existing infrastructure or operational constraints may limit FIRO benefits. We need to think outside the box but inside the bubble to address constraints within the current operational paradigm. </a:t>
            </a:r>
          </a:p>
          <a:p>
            <a:pPr marL="463550" marR="323850" indent="-457200">
              <a:lnSpc>
                <a:spcPct val="114000"/>
              </a:lnSpc>
              <a:buClr>
                <a:schemeClr val="dk1"/>
              </a:buClr>
              <a:buSzPct val="100000"/>
              <a:buFont typeface="Merriweather"/>
              <a:buAutoNum type="arabicPeriod"/>
            </a:pPr>
            <a:r>
              <a:rPr lang="en-US" sz="3220" dirty="0">
                <a:solidFill>
                  <a:schemeClr val="dk1"/>
                </a:solidFill>
                <a:latin typeface="Merriweather"/>
                <a:ea typeface="Merriweather"/>
                <a:cs typeface="Merriweather"/>
                <a:sym typeface="Merriweather"/>
              </a:rPr>
              <a:t>Sometimes at least 15 schematics of the system are needed to understand all the ways water can move in the system.</a:t>
            </a:r>
          </a:p>
        </p:txBody>
      </p:sp>
      <p:sp>
        <p:nvSpPr>
          <p:cNvPr id="136" name="Google Shape;136;p14"/>
          <p:cNvSpPr/>
          <p:nvPr/>
        </p:nvSpPr>
        <p:spPr>
          <a:xfrm>
            <a:off x="13649125" y="24536400"/>
            <a:ext cx="5617500" cy="75630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grpSp>
        <p:nvGrpSpPr>
          <p:cNvPr id="137" name="Google Shape;137;p14"/>
          <p:cNvGrpSpPr/>
          <p:nvPr/>
        </p:nvGrpSpPr>
        <p:grpSpPr>
          <a:xfrm>
            <a:off x="12802213" y="22971940"/>
            <a:ext cx="12801613" cy="9323134"/>
            <a:chOff x="12801600" y="22972675"/>
            <a:chExt cx="12801613" cy="9346500"/>
          </a:xfrm>
        </p:grpSpPr>
        <p:sp>
          <p:nvSpPr>
            <p:cNvPr id="138" name="Google Shape;138;p14"/>
            <p:cNvSpPr/>
            <p:nvPr/>
          </p:nvSpPr>
          <p:spPr>
            <a:xfrm>
              <a:off x="12801613" y="24345175"/>
              <a:ext cx="12801600" cy="7974000"/>
            </a:xfrm>
            <a:prstGeom prst="rect">
              <a:avLst/>
            </a:prstGeom>
            <a:noFill/>
            <a:ln w="12700" cap="flat" cmpd="sng">
              <a:solidFill>
                <a:srgbClr val="00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575" b="0" i="0" u="none" strike="noStrike" cap="none">
                <a:solidFill>
                  <a:schemeClr val="lt1"/>
                </a:solidFill>
                <a:latin typeface="Calibri"/>
                <a:ea typeface="Calibri"/>
                <a:cs typeface="Calibri"/>
                <a:sym typeface="Calibri"/>
              </a:endParaRPr>
            </a:p>
          </p:txBody>
        </p:sp>
        <p:grpSp>
          <p:nvGrpSpPr>
            <p:cNvPr id="139" name="Google Shape;139;p14"/>
            <p:cNvGrpSpPr/>
            <p:nvPr/>
          </p:nvGrpSpPr>
          <p:grpSpPr>
            <a:xfrm>
              <a:off x="12801600" y="22972675"/>
              <a:ext cx="12801600" cy="3069350"/>
              <a:chOff x="12801600" y="22972675"/>
              <a:chExt cx="12801600" cy="3069350"/>
            </a:xfrm>
          </p:grpSpPr>
          <p:sp>
            <p:nvSpPr>
              <p:cNvPr id="140" name="Google Shape;140;p14"/>
              <p:cNvSpPr/>
              <p:nvPr/>
            </p:nvSpPr>
            <p:spPr>
              <a:xfrm>
                <a:off x="12801600" y="22972675"/>
                <a:ext cx="12801600" cy="1372500"/>
              </a:xfrm>
              <a:prstGeom prst="rect">
                <a:avLst/>
              </a:prstGeom>
              <a:solidFill>
                <a:srgbClr val="538AA9"/>
              </a:solidFill>
              <a:ln w="127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5775" b="1">
                    <a:solidFill>
                      <a:schemeClr val="lt1"/>
                    </a:solidFill>
                    <a:latin typeface="Merriweather"/>
                    <a:ea typeface="Merriweather"/>
                    <a:cs typeface="Merriweather"/>
                    <a:sym typeface="Merriweather"/>
                  </a:rPr>
                  <a:t>FIRO Status</a:t>
                </a:r>
                <a:endParaRPr>
                  <a:solidFill>
                    <a:schemeClr val="lt1"/>
                  </a:solidFill>
                  <a:latin typeface="Merriweather"/>
                  <a:ea typeface="Merriweather"/>
                  <a:cs typeface="Merriweather"/>
                  <a:sym typeface="Merriweather"/>
                </a:endParaRPr>
              </a:p>
            </p:txBody>
          </p:sp>
          <p:grpSp>
            <p:nvGrpSpPr>
              <p:cNvPr id="141" name="Google Shape;141;p14"/>
              <p:cNvGrpSpPr/>
              <p:nvPr/>
            </p:nvGrpSpPr>
            <p:grpSpPr>
              <a:xfrm>
                <a:off x="14535575" y="24674275"/>
                <a:ext cx="3716400" cy="1367750"/>
                <a:chOff x="14535575" y="24674275"/>
                <a:chExt cx="3716400" cy="1367750"/>
              </a:xfrm>
            </p:grpSpPr>
            <p:sp>
              <p:nvSpPr>
                <p:cNvPr id="142" name="Google Shape;142;p14"/>
                <p:cNvSpPr txBox="1"/>
                <p:nvPr/>
              </p:nvSpPr>
              <p:spPr>
                <a:xfrm>
                  <a:off x="14535575" y="24674275"/>
                  <a:ext cx="3716400" cy="7098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US" sz="4000" i="0" u="none" strike="noStrike" cap="none" dirty="0">
                      <a:solidFill>
                        <a:srgbClr val="006C92"/>
                      </a:solidFill>
                      <a:latin typeface="Merriweather"/>
                      <a:ea typeface="Merriweather"/>
                      <a:cs typeface="Merriweather"/>
                      <a:sym typeface="Merriweather"/>
                    </a:rPr>
                    <a:t>Workplan</a:t>
                  </a:r>
                  <a:endParaRPr sz="4000" dirty="0">
                    <a:latin typeface="Merriweather"/>
                    <a:ea typeface="Merriweather"/>
                    <a:cs typeface="Merriweather"/>
                    <a:sym typeface="Merriweather"/>
                  </a:endParaRPr>
                </a:p>
              </p:txBody>
            </p:sp>
            <p:sp>
              <p:nvSpPr>
                <p:cNvPr id="143" name="Google Shape;143;p14"/>
                <p:cNvSpPr txBox="1"/>
                <p:nvPr/>
              </p:nvSpPr>
              <p:spPr>
                <a:xfrm>
                  <a:off x="14535575" y="25409325"/>
                  <a:ext cx="3716400" cy="6327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US" sz="3500" b="1">
                      <a:solidFill>
                        <a:srgbClr val="FF0000"/>
                      </a:solidFill>
                      <a:latin typeface="Merriweather"/>
                      <a:ea typeface="Merriweather"/>
                      <a:cs typeface="Merriweather"/>
                      <a:sym typeface="Merriweather"/>
                    </a:rPr>
                    <a:t>Complete: 2024</a:t>
                  </a:r>
                  <a:endParaRPr sz="3500" b="1">
                    <a:solidFill>
                      <a:srgbClr val="FF0000"/>
                    </a:solidFill>
                    <a:latin typeface="Merriweather"/>
                    <a:ea typeface="Merriweather"/>
                    <a:cs typeface="Merriweather"/>
                    <a:sym typeface="Merriweather"/>
                  </a:endParaRPr>
                </a:p>
              </p:txBody>
            </p:sp>
          </p:grpSp>
        </p:grpSp>
      </p:grpSp>
      <p:sp>
        <p:nvSpPr>
          <p:cNvPr id="144" name="Google Shape;144;p14"/>
          <p:cNvSpPr/>
          <p:nvPr/>
        </p:nvSpPr>
        <p:spPr>
          <a:xfrm>
            <a:off x="400050" y="19039275"/>
            <a:ext cx="12001500" cy="13279800"/>
          </a:xfrm>
          <a:prstGeom prst="rect">
            <a:avLst/>
          </a:prstGeom>
          <a:noFill/>
          <a:ln w="12700" cap="flat" cmpd="sng">
            <a:solidFill>
              <a:srgbClr val="00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575" b="0" i="0" u="none" strike="noStrike" cap="none" dirty="0">
              <a:solidFill>
                <a:schemeClr val="lt1"/>
              </a:solidFill>
              <a:latin typeface="Calibri"/>
              <a:ea typeface="Calibri"/>
              <a:cs typeface="Calibri"/>
              <a:sym typeface="Calibri"/>
            </a:endParaRPr>
          </a:p>
        </p:txBody>
      </p:sp>
      <p:sp>
        <p:nvSpPr>
          <p:cNvPr id="147" name="Google Shape;147;p14"/>
          <p:cNvSpPr/>
          <p:nvPr/>
        </p:nvSpPr>
        <p:spPr>
          <a:xfrm>
            <a:off x="400050" y="12688403"/>
            <a:ext cx="12001500" cy="5284200"/>
          </a:xfrm>
          <a:prstGeom prst="rect">
            <a:avLst/>
          </a:prstGeom>
          <a:noFill/>
          <a:ln w="12700" cap="flat" cmpd="sng">
            <a:solidFill>
              <a:srgbClr val="00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575" b="0" i="0" u="none" strike="noStrike" cap="none">
              <a:solidFill>
                <a:schemeClr val="lt1"/>
              </a:solidFill>
              <a:latin typeface="Calibri"/>
              <a:ea typeface="Calibri"/>
              <a:cs typeface="Calibri"/>
              <a:sym typeface="Calibri"/>
            </a:endParaRPr>
          </a:p>
        </p:txBody>
      </p:sp>
      <p:sp>
        <p:nvSpPr>
          <p:cNvPr id="148" name="Google Shape;148;p14"/>
          <p:cNvSpPr/>
          <p:nvPr/>
        </p:nvSpPr>
        <p:spPr>
          <a:xfrm>
            <a:off x="400050" y="365866"/>
            <a:ext cx="37604700" cy="3200400"/>
          </a:xfrm>
          <a:prstGeom prst="rect">
            <a:avLst/>
          </a:prstGeom>
          <a:noFill/>
          <a:ln w="12700" cap="flat" cmpd="sng">
            <a:solidFill>
              <a:srgbClr val="00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575" b="0" i="0" u="none" strike="noStrike" cap="none">
              <a:solidFill>
                <a:schemeClr val="lt1"/>
              </a:solidFill>
              <a:latin typeface="Calibri"/>
              <a:ea typeface="Calibri"/>
              <a:cs typeface="Calibri"/>
              <a:sym typeface="Calibri"/>
            </a:endParaRPr>
          </a:p>
        </p:txBody>
      </p:sp>
      <p:sp>
        <p:nvSpPr>
          <p:cNvPr id="149" name="Google Shape;149;p14"/>
          <p:cNvSpPr txBox="1"/>
          <p:nvPr/>
        </p:nvSpPr>
        <p:spPr>
          <a:xfrm>
            <a:off x="13405374" y="1310750"/>
            <a:ext cx="11043000" cy="1440600"/>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8875">
                <a:solidFill>
                  <a:schemeClr val="dk1"/>
                </a:solidFill>
                <a:latin typeface="Merriweather"/>
                <a:ea typeface="Merriweather"/>
                <a:cs typeface="Merriweather"/>
                <a:sym typeface="Merriweather"/>
              </a:rPr>
              <a:t>FIRO</a:t>
            </a:r>
            <a:r>
              <a:rPr lang="en-US" sz="8875">
                <a:solidFill>
                  <a:schemeClr val="dk1"/>
                </a:solidFill>
                <a:latin typeface="Merriweather ExtraBold"/>
                <a:ea typeface="Merriweather ExtraBold"/>
                <a:cs typeface="Merriweather ExtraBold"/>
                <a:sym typeface="Merriweather ExtraBold"/>
              </a:rPr>
              <a:t> </a:t>
            </a:r>
            <a:endParaRPr sz="8875">
              <a:solidFill>
                <a:schemeClr val="dk1"/>
              </a:solidFill>
              <a:latin typeface="Merriweather ExtraBold"/>
              <a:ea typeface="Merriweather ExtraBold"/>
              <a:cs typeface="Merriweather ExtraBold"/>
              <a:sym typeface="Merriweather ExtraBold"/>
            </a:endParaRPr>
          </a:p>
          <a:p>
            <a:pPr marL="0" marR="0" lvl="0" indent="0" algn="ctr" rtl="0">
              <a:spcBef>
                <a:spcPts val="0"/>
              </a:spcBef>
              <a:spcAft>
                <a:spcPts val="0"/>
              </a:spcAft>
              <a:buNone/>
            </a:pPr>
            <a:r>
              <a:rPr lang="en-US" sz="8875">
                <a:solidFill>
                  <a:schemeClr val="dk1"/>
                </a:solidFill>
                <a:latin typeface="Merriweather ExtraBold"/>
                <a:ea typeface="Merriweather ExtraBold"/>
                <a:cs typeface="Merriweather ExtraBold"/>
                <a:sym typeface="Merriweather ExtraBold"/>
              </a:rPr>
              <a:t>Seven Oaks</a:t>
            </a:r>
            <a:endParaRPr sz="7825" i="1" u="none" strike="noStrike" cap="none">
              <a:solidFill>
                <a:schemeClr val="dk1"/>
              </a:solidFill>
              <a:latin typeface="Merriweather ExtraBold"/>
              <a:ea typeface="Merriweather ExtraBold"/>
              <a:cs typeface="Merriweather ExtraBold"/>
              <a:sym typeface="Merriweather ExtraBold"/>
            </a:endParaRPr>
          </a:p>
        </p:txBody>
      </p:sp>
      <p:sp>
        <p:nvSpPr>
          <p:cNvPr id="150" name="Google Shape;150;p14"/>
          <p:cNvSpPr/>
          <p:nvPr/>
        </p:nvSpPr>
        <p:spPr>
          <a:xfrm>
            <a:off x="26003250" y="5155825"/>
            <a:ext cx="12001500" cy="14149800"/>
          </a:xfrm>
          <a:prstGeom prst="rect">
            <a:avLst/>
          </a:prstGeom>
          <a:noFill/>
          <a:ln w="12700" cap="flat" cmpd="sng">
            <a:solidFill>
              <a:srgbClr val="00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575" b="0" i="0" u="none" strike="noStrike" cap="none" dirty="0">
              <a:solidFill>
                <a:schemeClr val="lt1"/>
              </a:solidFill>
              <a:latin typeface="Calibri"/>
              <a:ea typeface="Calibri"/>
              <a:cs typeface="Calibri"/>
              <a:sym typeface="Calibri"/>
            </a:endParaRPr>
          </a:p>
        </p:txBody>
      </p:sp>
      <p:sp>
        <p:nvSpPr>
          <p:cNvPr id="152" name="Google Shape;152;p14"/>
          <p:cNvSpPr/>
          <p:nvPr/>
        </p:nvSpPr>
        <p:spPr>
          <a:xfrm>
            <a:off x="400050" y="5153900"/>
            <a:ext cx="12001500" cy="7534500"/>
          </a:xfrm>
          <a:prstGeom prst="rect">
            <a:avLst/>
          </a:prstGeom>
          <a:noFill/>
          <a:ln w="12700" cap="flat" cmpd="sng">
            <a:solidFill>
              <a:srgbClr val="00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575" b="0" i="0" u="none" strike="noStrike" cap="none">
              <a:solidFill>
                <a:schemeClr val="lt1"/>
              </a:solidFill>
              <a:latin typeface="Calibri"/>
              <a:ea typeface="Calibri"/>
              <a:cs typeface="Calibri"/>
              <a:sym typeface="Calibri"/>
            </a:endParaRPr>
          </a:p>
        </p:txBody>
      </p:sp>
      <p:sp>
        <p:nvSpPr>
          <p:cNvPr id="153" name="Google Shape;153;p14"/>
          <p:cNvSpPr/>
          <p:nvPr/>
        </p:nvSpPr>
        <p:spPr>
          <a:xfrm>
            <a:off x="400050" y="3953741"/>
            <a:ext cx="12001500" cy="1200300"/>
          </a:xfrm>
          <a:prstGeom prst="rect">
            <a:avLst/>
          </a:prstGeom>
          <a:solidFill>
            <a:srgbClr val="538AA9"/>
          </a:solidFill>
          <a:ln w="127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5775" b="1">
                <a:solidFill>
                  <a:schemeClr val="lt1"/>
                </a:solidFill>
                <a:latin typeface="Merriweather"/>
                <a:ea typeface="Merriweather"/>
                <a:cs typeface="Merriweather"/>
                <a:sym typeface="Merriweather"/>
              </a:rPr>
              <a:t>Seven Oaks Dam</a:t>
            </a:r>
            <a:endParaRPr>
              <a:solidFill>
                <a:schemeClr val="lt1"/>
              </a:solidFill>
              <a:latin typeface="Merriweather"/>
              <a:ea typeface="Merriweather"/>
              <a:cs typeface="Merriweather"/>
              <a:sym typeface="Merriweather"/>
            </a:endParaRPr>
          </a:p>
        </p:txBody>
      </p:sp>
      <p:sp>
        <p:nvSpPr>
          <p:cNvPr id="154" name="Google Shape;154;p14"/>
          <p:cNvSpPr/>
          <p:nvPr/>
        </p:nvSpPr>
        <p:spPr>
          <a:xfrm>
            <a:off x="12801600" y="3953741"/>
            <a:ext cx="12801600" cy="1200300"/>
          </a:xfrm>
          <a:prstGeom prst="rect">
            <a:avLst/>
          </a:prstGeom>
          <a:solidFill>
            <a:srgbClr val="538AA9"/>
          </a:solidFill>
          <a:ln w="127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5775" b="1">
                <a:solidFill>
                  <a:schemeClr val="lt1"/>
                </a:solidFill>
                <a:latin typeface="Merriweather"/>
                <a:ea typeface="Merriweather"/>
                <a:cs typeface="Merriweather"/>
                <a:sym typeface="Merriweather"/>
              </a:rPr>
              <a:t>Top 10 Lessons Learned</a:t>
            </a:r>
            <a:endParaRPr>
              <a:solidFill>
                <a:schemeClr val="lt1"/>
              </a:solidFill>
              <a:latin typeface="Merriweather"/>
              <a:ea typeface="Merriweather"/>
              <a:cs typeface="Merriweather"/>
              <a:sym typeface="Merriweather"/>
            </a:endParaRPr>
          </a:p>
        </p:txBody>
      </p:sp>
      <p:sp>
        <p:nvSpPr>
          <p:cNvPr id="155" name="Google Shape;155;p14"/>
          <p:cNvSpPr/>
          <p:nvPr/>
        </p:nvSpPr>
        <p:spPr>
          <a:xfrm>
            <a:off x="26003250" y="3953741"/>
            <a:ext cx="12001500" cy="1200300"/>
          </a:xfrm>
          <a:prstGeom prst="rect">
            <a:avLst/>
          </a:prstGeom>
          <a:solidFill>
            <a:srgbClr val="538AA9"/>
          </a:solidFill>
          <a:ln w="127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5775" b="1">
                <a:solidFill>
                  <a:schemeClr val="lt1"/>
                </a:solidFill>
                <a:latin typeface="Merriweather"/>
                <a:ea typeface="Merriweather"/>
                <a:cs typeface="Merriweather"/>
                <a:sym typeface="Merriweather"/>
              </a:rPr>
              <a:t>2025 and Beyond </a:t>
            </a:r>
            <a:endParaRPr>
              <a:solidFill>
                <a:schemeClr val="lt1"/>
              </a:solidFill>
              <a:latin typeface="Merriweather"/>
              <a:ea typeface="Merriweather"/>
              <a:cs typeface="Merriweather"/>
              <a:sym typeface="Merriweather"/>
            </a:endParaRPr>
          </a:p>
        </p:txBody>
      </p:sp>
      <p:sp>
        <p:nvSpPr>
          <p:cNvPr id="156" name="Google Shape;156;p14"/>
          <p:cNvSpPr/>
          <p:nvPr/>
        </p:nvSpPr>
        <p:spPr>
          <a:xfrm>
            <a:off x="401550" y="19030700"/>
            <a:ext cx="12000000" cy="1200300"/>
          </a:xfrm>
          <a:prstGeom prst="rect">
            <a:avLst/>
          </a:prstGeom>
          <a:solidFill>
            <a:srgbClr val="538AA9"/>
          </a:solidFill>
          <a:ln w="127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5075" b="1">
                <a:solidFill>
                  <a:schemeClr val="lt1"/>
                </a:solidFill>
                <a:latin typeface="Merriweather"/>
                <a:ea typeface="Merriweather"/>
                <a:cs typeface="Merriweather"/>
                <a:sym typeface="Merriweather"/>
              </a:rPr>
              <a:t>Seven Oaks Dam Facts</a:t>
            </a:r>
            <a:endParaRPr sz="700">
              <a:solidFill>
                <a:schemeClr val="lt1"/>
              </a:solidFill>
              <a:latin typeface="Merriweather"/>
              <a:ea typeface="Merriweather"/>
              <a:cs typeface="Merriweather"/>
              <a:sym typeface="Merriweather"/>
            </a:endParaRPr>
          </a:p>
        </p:txBody>
      </p:sp>
      <p:sp>
        <p:nvSpPr>
          <p:cNvPr id="157" name="Google Shape;157;p14"/>
          <p:cNvSpPr/>
          <p:nvPr/>
        </p:nvSpPr>
        <p:spPr>
          <a:xfrm>
            <a:off x="26000250" y="18568240"/>
            <a:ext cx="12001500" cy="1200300"/>
          </a:xfrm>
          <a:prstGeom prst="rect">
            <a:avLst/>
          </a:prstGeom>
          <a:solidFill>
            <a:srgbClr val="538AA9"/>
          </a:solidFill>
          <a:ln w="127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5050" b="1">
                <a:solidFill>
                  <a:schemeClr val="lt1"/>
                </a:solidFill>
                <a:latin typeface="Merriweather"/>
                <a:ea typeface="Merriweather"/>
                <a:cs typeface="Merriweather"/>
                <a:sym typeface="Merriweather"/>
              </a:rPr>
              <a:t>Steering Committee</a:t>
            </a:r>
            <a:endParaRPr sz="5050">
              <a:solidFill>
                <a:schemeClr val="lt1"/>
              </a:solidFill>
              <a:latin typeface="Merriweather"/>
              <a:ea typeface="Merriweather"/>
              <a:cs typeface="Merriweather"/>
              <a:sym typeface="Merriweather"/>
            </a:endParaRPr>
          </a:p>
        </p:txBody>
      </p:sp>
      <p:pic>
        <p:nvPicPr>
          <p:cNvPr id="159" name="Google Shape;159;p14"/>
          <p:cNvPicPr preferRelativeResize="0"/>
          <p:nvPr/>
        </p:nvPicPr>
        <p:blipFill rotWithShape="1">
          <a:blip r:embed="rId3">
            <a:alphaModFix/>
          </a:blip>
          <a:srcRect/>
          <a:stretch/>
        </p:blipFill>
        <p:spPr>
          <a:xfrm>
            <a:off x="997614" y="777352"/>
            <a:ext cx="1943822" cy="2377452"/>
          </a:xfrm>
          <a:prstGeom prst="rect">
            <a:avLst/>
          </a:prstGeom>
          <a:noFill/>
          <a:ln>
            <a:noFill/>
          </a:ln>
        </p:spPr>
      </p:pic>
      <p:pic>
        <p:nvPicPr>
          <p:cNvPr id="160" name="Google Shape;160;p14"/>
          <p:cNvPicPr preferRelativeResize="0"/>
          <p:nvPr/>
        </p:nvPicPr>
        <p:blipFill>
          <a:blip r:embed="rId4">
            <a:alphaModFix/>
          </a:blip>
          <a:stretch>
            <a:fillRect/>
          </a:stretch>
        </p:blipFill>
        <p:spPr>
          <a:xfrm>
            <a:off x="10633942" y="777352"/>
            <a:ext cx="2444577" cy="2377455"/>
          </a:xfrm>
          <a:prstGeom prst="rect">
            <a:avLst/>
          </a:prstGeom>
          <a:noFill/>
          <a:ln>
            <a:noFill/>
          </a:ln>
        </p:spPr>
      </p:pic>
      <p:pic>
        <p:nvPicPr>
          <p:cNvPr id="161" name="Google Shape;161;p14"/>
          <p:cNvPicPr preferRelativeResize="0"/>
          <p:nvPr/>
        </p:nvPicPr>
        <p:blipFill>
          <a:blip r:embed="rId5">
            <a:alphaModFix/>
          </a:blip>
          <a:stretch>
            <a:fillRect/>
          </a:stretch>
        </p:blipFill>
        <p:spPr>
          <a:xfrm>
            <a:off x="3642879" y="777925"/>
            <a:ext cx="2444580" cy="2376296"/>
          </a:xfrm>
          <a:prstGeom prst="rect">
            <a:avLst/>
          </a:prstGeom>
          <a:noFill/>
          <a:ln>
            <a:noFill/>
          </a:ln>
        </p:spPr>
      </p:pic>
      <p:pic>
        <p:nvPicPr>
          <p:cNvPr id="162" name="Google Shape;162;p14"/>
          <p:cNvPicPr preferRelativeResize="0"/>
          <p:nvPr/>
        </p:nvPicPr>
        <p:blipFill rotWithShape="1">
          <a:blip r:embed="rId6">
            <a:alphaModFix/>
          </a:blip>
          <a:srcRect/>
          <a:stretch/>
        </p:blipFill>
        <p:spPr>
          <a:xfrm>
            <a:off x="32489350" y="1152299"/>
            <a:ext cx="5154899" cy="1800793"/>
          </a:xfrm>
          <a:prstGeom prst="rect">
            <a:avLst/>
          </a:prstGeom>
          <a:noFill/>
          <a:ln>
            <a:noFill/>
          </a:ln>
        </p:spPr>
      </p:pic>
      <p:pic>
        <p:nvPicPr>
          <p:cNvPr id="163" name="Google Shape;163;p14"/>
          <p:cNvPicPr preferRelativeResize="0"/>
          <p:nvPr/>
        </p:nvPicPr>
        <p:blipFill>
          <a:blip r:embed="rId7">
            <a:alphaModFix/>
          </a:blip>
          <a:stretch>
            <a:fillRect/>
          </a:stretch>
        </p:blipFill>
        <p:spPr>
          <a:xfrm>
            <a:off x="27654598" y="777399"/>
            <a:ext cx="1989731" cy="2361427"/>
          </a:xfrm>
          <a:prstGeom prst="rect">
            <a:avLst/>
          </a:prstGeom>
          <a:noFill/>
          <a:ln w="12700" cap="flat" cmpd="sng">
            <a:solidFill>
              <a:srgbClr val="000000"/>
            </a:solidFill>
            <a:prstDash val="solid"/>
            <a:miter lim="8000"/>
            <a:headEnd type="none" w="sm" len="sm"/>
            <a:tailEnd type="none" w="sm" len="sm"/>
          </a:ln>
        </p:spPr>
      </p:pic>
      <p:pic>
        <p:nvPicPr>
          <p:cNvPr id="164" name="Google Shape;164;p14"/>
          <p:cNvPicPr preferRelativeResize="0"/>
          <p:nvPr/>
        </p:nvPicPr>
        <p:blipFill>
          <a:blip r:embed="rId8">
            <a:alphaModFix/>
          </a:blip>
          <a:stretch>
            <a:fillRect/>
          </a:stretch>
        </p:blipFill>
        <p:spPr>
          <a:xfrm>
            <a:off x="24733376" y="777338"/>
            <a:ext cx="2377474" cy="2377451"/>
          </a:xfrm>
          <a:prstGeom prst="rect">
            <a:avLst/>
          </a:prstGeom>
          <a:noFill/>
          <a:ln w="12700" cap="flat" cmpd="sng">
            <a:solidFill>
              <a:srgbClr val="000000"/>
            </a:solidFill>
            <a:prstDash val="solid"/>
            <a:miter lim="8000"/>
            <a:headEnd type="none" w="sm" len="sm"/>
            <a:tailEnd type="none" w="sm" len="sm"/>
          </a:ln>
        </p:spPr>
      </p:pic>
      <p:pic>
        <p:nvPicPr>
          <p:cNvPr id="166" name="Google Shape;166;p14"/>
          <p:cNvPicPr preferRelativeResize="0"/>
          <p:nvPr/>
        </p:nvPicPr>
        <p:blipFill rotWithShape="1">
          <a:blip r:embed="rId9">
            <a:alphaModFix/>
          </a:blip>
          <a:srcRect/>
          <a:stretch/>
        </p:blipFill>
        <p:spPr>
          <a:xfrm>
            <a:off x="6915776" y="941325"/>
            <a:ext cx="2862913" cy="2177390"/>
          </a:xfrm>
          <a:prstGeom prst="rect">
            <a:avLst/>
          </a:prstGeom>
          <a:noFill/>
          <a:ln>
            <a:noFill/>
          </a:ln>
        </p:spPr>
      </p:pic>
      <p:pic>
        <p:nvPicPr>
          <p:cNvPr id="167" name="Google Shape;167;p14"/>
          <p:cNvPicPr preferRelativeResize="0"/>
          <p:nvPr/>
        </p:nvPicPr>
        <p:blipFill rotWithShape="1">
          <a:blip r:embed="rId10">
            <a:alphaModFix/>
          </a:blip>
          <a:srcRect r="50127"/>
          <a:stretch/>
        </p:blipFill>
        <p:spPr>
          <a:xfrm>
            <a:off x="29883275" y="777349"/>
            <a:ext cx="2377476" cy="2383568"/>
          </a:xfrm>
          <a:prstGeom prst="rect">
            <a:avLst/>
          </a:prstGeom>
          <a:noFill/>
          <a:ln>
            <a:noFill/>
          </a:ln>
        </p:spPr>
      </p:pic>
      <p:pic>
        <p:nvPicPr>
          <p:cNvPr id="168" name="Google Shape;168;p14" title="Screenshot 2025-07-11 at 4.50.35 PM.png"/>
          <p:cNvPicPr preferRelativeResize="0"/>
          <p:nvPr/>
        </p:nvPicPr>
        <p:blipFill>
          <a:blip r:embed="rId11">
            <a:alphaModFix/>
          </a:blip>
          <a:stretch>
            <a:fillRect/>
          </a:stretch>
        </p:blipFill>
        <p:spPr>
          <a:xfrm>
            <a:off x="401550" y="11630308"/>
            <a:ext cx="12000000" cy="7400391"/>
          </a:xfrm>
          <a:prstGeom prst="rect">
            <a:avLst/>
          </a:prstGeom>
          <a:noFill/>
          <a:ln>
            <a:noFill/>
          </a:ln>
        </p:spPr>
      </p:pic>
      <p:sp>
        <p:nvSpPr>
          <p:cNvPr id="169" name="Google Shape;169;p14"/>
          <p:cNvSpPr/>
          <p:nvPr/>
        </p:nvSpPr>
        <p:spPr>
          <a:xfrm>
            <a:off x="7378500" y="12802725"/>
            <a:ext cx="889200" cy="856200"/>
          </a:xfrm>
          <a:prstGeom prst="star5">
            <a:avLst>
              <a:gd name="adj" fmla="val 19098"/>
              <a:gd name="hf" fmla="val 105146"/>
              <a:gd name="vf" fmla="val 110557"/>
            </a:avLst>
          </a:prstGeom>
          <a:solidFill>
            <a:srgbClr val="FFFF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pic>
        <p:nvPicPr>
          <p:cNvPr id="170" name="Google Shape;170;p14" title="Screenshot 2025-07-11 at 4.55.18 PM.png"/>
          <p:cNvPicPr preferRelativeResize="0"/>
          <p:nvPr/>
        </p:nvPicPr>
        <p:blipFill rotWithShape="1">
          <a:blip r:embed="rId12">
            <a:alphaModFix/>
          </a:blip>
          <a:srcRect b="7825"/>
          <a:stretch/>
        </p:blipFill>
        <p:spPr>
          <a:xfrm>
            <a:off x="401550" y="5117701"/>
            <a:ext cx="11999999" cy="6512599"/>
          </a:xfrm>
          <a:prstGeom prst="rect">
            <a:avLst/>
          </a:prstGeom>
          <a:noFill/>
          <a:ln>
            <a:noFill/>
          </a:ln>
        </p:spPr>
      </p:pic>
      <p:sp>
        <p:nvSpPr>
          <p:cNvPr id="171" name="Google Shape;171;p14"/>
          <p:cNvSpPr txBox="1"/>
          <p:nvPr/>
        </p:nvSpPr>
        <p:spPr>
          <a:xfrm>
            <a:off x="539400" y="11135360"/>
            <a:ext cx="7060280" cy="415468"/>
          </a:xfrm>
          <a:prstGeom prst="rect">
            <a:avLst/>
          </a:prstGeom>
          <a:solidFill>
            <a:schemeClr val="lt1"/>
          </a:solidFill>
          <a:ln w="19050" cap="flat" cmpd="sng">
            <a:solidFill>
              <a:srgbClr val="000000"/>
            </a:solidFill>
            <a:prstDash val="solid"/>
            <a:round/>
            <a:headEnd type="none" w="sm" len="sm"/>
            <a:tailEnd type="none" w="sm" len="sm"/>
          </a:ln>
        </p:spPr>
        <p:txBody>
          <a:bodyPr spcFirstLastPara="1" wrap="square" lIns="91425" tIns="91425" rIns="91425" bIns="91425" anchor="t" anchorCtr="0">
            <a:spAutoFit/>
          </a:bodyPr>
          <a:lstStyle/>
          <a:p>
            <a:pPr marL="0" lvl="0" indent="0" algn="l" rtl="0">
              <a:spcBef>
                <a:spcPts val="0"/>
              </a:spcBef>
              <a:spcAft>
                <a:spcPts val="0"/>
              </a:spcAft>
              <a:buNone/>
            </a:pPr>
            <a:r>
              <a:rPr lang="en-US" sz="1500" dirty="0">
                <a:solidFill>
                  <a:schemeClr val="dk1"/>
                </a:solidFill>
                <a:latin typeface="Merriweather"/>
                <a:ea typeface="Merriweather"/>
                <a:cs typeface="Merriweather"/>
                <a:sym typeface="Merriweather"/>
              </a:rPr>
              <a:t>Steve Schumaker via Wikimedia Commons released under CC BY-SA 1.0.</a:t>
            </a:r>
            <a:endParaRPr sz="1500" dirty="0">
              <a:solidFill>
                <a:schemeClr val="dk1"/>
              </a:solidFill>
              <a:latin typeface="Merriweather"/>
              <a:ea typeface="Merriweather"/>
              <a:cs typeface="Merriweather"/>
              <a:sym typeface="Merriweather"/>
            </a:endParaRPr>
          </a:p>
        </p:txBody>
      </p:sp>
      <p:pic>
        <p:nvPicPr>
          <p:cNvPr id="174" name="Google Shape;174;p14" title="Screenshot 2025-07-14 at 3.42.31 PM.png"/>
          <p:cNvPicPr preferRelativeResize="0"/>
          <p:nvPr/>
        </p:nvPicPr>
        <p:blipFill>
          <a:blip r:embed="rId13">
            <a:alphaModFix/>
          </a:blip>
          <a:stretch>
            <a:fillRect/>
          </a:stretch>
        </p:blipFill>
        <p:spPr>
          <a:xfrm>
            <a:off x="14131200" y="26089000"/>
            <a:ext cx="4688062" cy="5773253"/>
          </a:xfrm>
          <a:prstGeom prst="rect">
            <a:avLst/>
          </a:prstGeom>
          <a:noFill/>
          <a:ln w="9525" cap="flat" cmpd="sng">
            <a:solidFill>
              <a:schemeClr val="dk2"/>
            </a:solidFill>
            <a:prstDash val="solid"/>
            <a:round/>
            <a:headEnd type="none" w="sm" len="sm"/>
            <a:tailEnd type="none" w="sm" len="sm"/>
          </a:ln>
        </p:spPr>
      </p:pic>
      <p:sp>
        <p:nvSpPr>
          <p:cNvPr id="175" name="Google Shape;175;p14"/>
          <p:cNvSpPr/>
          <p:nvPr/>
        </p:nvSpPr>
        <p:spPr>
          <a:xfrm>
            <a:off x="20356275" y="25035600"/>
            <a:ext cx="4168200" cy="3200400"/>
          </a:xfrm>
          <a:prstGeom prst="rect">
            <a:avLst/>
          </a:prstGeom>
          <a:solidFill>
            <a:srgbClr val="D9EAD3"/>
          </a:solidFill>
          <a:ln w="2857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76" name="Google Shape;176;p14"/>
          <p:cNvSpPr txBox="1"/>
          <p:nvPr/>
        </p:nvSpPr>
        <p:spPr>
          <a:xfrm>
            <a:off x="20548750" y="25123700"/>
            <a:ext cx="3716400" cy="19395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US" sz="4000">
                <a:solidFill>
                  <a:srgbClr val="006C92"/>
                </a:solidFill>
                <a:latin typeface="Merriweather"/>
                <a:ea typeface="Merriweather"/>
                <a:cs typeface="Merriweather"/>
                <a:sym typeface="Merriweather"/>
              </a:rPr>
              <a:t>Preliminary Viability Assessment </a:t>
            </a:r>
            <a:endParaRPr sz="4000">
              <a:solidFill>
                <a:srgbClr val="006C92"/>
              </a:solidFill>
              <a:latin typeface="Merriweather"/>
              <a:ea typeface="Merriweather"/>
              <a:cs typeface="Merriweather"/>
              <a:sym typeface="Merriweather"/>
            </a:endParaRPr>
          </a:p>
        </p:txBody>
      </p:sp>
      <p:sp>
        <p:nvSpPr>
          <p:cNvPr id="177" name="Google Shape;177;p14"/>
          <p:cNvSpPr txBox="1"/>
          <p:nvPr/>
        </p:nvSpPr>
        <p:spPr>
          <a:xfrm>
            <a:off x="20233900" y="27063200"/>
            <a:ext cx="4346100" cy="11697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US" sz="3500" b="1">
                <a:solidFill>
                  <a:srgbClr val="FF9900"/>
                </a:solidFill>
                <a:latin typeface="Merriweather"/>
                <a:ea typeface="Merriweather"/>
                <a:cs typeface="Merriweather"/>
                <a:sym typeface="Merriweather"/>
              </a:rPr>
              <a:t>In-Progress, </a:t>
            </a:r>
            <a:endParaRPr sz="3500" b="1">
              <a:solidFill>
                <a:srgbClr val="FF9900"/>
              </a:solidFill>
              <a:latin typeface="Merriweather"/>
              <a:ea typeface="Merriweather"/>
              <a:cs typeface="Merriweather"/>
              <a:sym typeface="Merriweather"/>
            </a:endParaRPr>
          </a:p>
          <a:p>
            <a:pPr marL="0" marR="0" lvl="0" indent="0" algn="ctr" rtl="0">
              <a:lnSpc>
                <a:spcPct val="100000"/>
              </a:lnSpc>
              <a:spcBef>
                <a:spcPts val="0"/>
              </a:spcBef>
              <a:spcAft>
                <a:spcPts val="0"/>
              </a:spcAft>
              <a:buNone/>
            </a:pPr>
            <a:r>
              <a:rPr lang="en-US" sz="3500" b="1">
                <a:solidFill>
                  <a:srgbClr val="FF9900"/>
                </a:solidFill>
                <a:latin typeface="Merriweather"/>
                <a:ea typeface="Merriweather"/>
                <a:cs typeface="Merriweather"/>
                <a:sym typeface="Merriweather"/>
              </a:rPr>
              <a:t>Final: Oct 2026</a:t>
            </a:r>
            <a:endParaRPr sz="3500" b="1">
              <a:solidFill>
                <a:srgbClr val="FF9900"/>
              </a:solidFill>
              <a:latin typeface="Merriweather"/>
              <a:ea typeface="Merriweather"/>
              <a:cs typeface="Merriweather"/>
              <a:sym typeface="Merriweather"/>
            </a:endParaRPr>
          </a:p>
        </p:txBody>
      </p:sp>
      <p:grpSp>
        <p:nvGrpSpPr>
          <p:cNvPr id="178" name="Google Shape;178;p14"/>
          <p:cNvGrpSpPr/>
          <p:nvPr/>
        </p:nvGrpSpPr>
        <p:grpSpPr>
          <a:xfrm>
            <a:off x="20234750" y="28952900"/>
            <a:ext cx="4346100" cy="2586000"/>
            <a:chOff x="20234750" y="29181500"/>
            <a:chExt cx="4346100" cy="2586000"/>
          </a:xfrm>
        </p:grpSpPr>
        <p:sp>
          <p:nvSpPr>
            <p:cNvPr id="179" name="Google Shape;179;p14"/>
            <p:cNvSpPr/>
            <p:nvPr/>
          </p:nvSpPr>
          <p:spPr>
            <a:xfrm>
              <a:off x="20323700" y="29181500"/>
              <a:ext cx="4168200" cy="25860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80" name="Google Shape;180;p14"/>
            <p:cNvSpPr txBox="1"/>
            <p:nvPr/>
          </p:nvSpPr>
          <p:spPr>
            <a:xfrm>
              <a:off x="20549600" y="29505425"/>
              <a:ext cx="3716400" cy="13236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US" sz="4000">
                  <a:solidFill>
                    <a:srgbClr val="006C92"/>
                  </a:solidFill>
                  <a:latin typeface="Merriweather"/>
                  <a:ea typeface="Merriweather"/>
                  <a:cs typeface="Merriweather"/>
                  <a:sym typeface="Merriweather"/>
                </a:rPr>
                <a:t>Final Viability Assessment </a:t>
              </a:r>
              <a:endParaRPr sz="4000">
                <a:solidFill>
                  <a:srgbClr val="006C92"/>
                </a:solidFill>
                <a:latin typeface="Merriweather"/>
                <a:ea typeface="Merriweather"/>
                <a:cs typeface="Merriweather"/>
                <a:sym typeface="Merriweather"/>
              </a:endParaRPr>
            </a:p>
          </p:txBody>
        </p:sp>
        <p:sp>
          <p:nvSpPr>
            <p:cNvPr id="181" name="Google Shape;181;p14"/>
            <p:cNvSpPr txBox="1"/>
            <p:nvPr/>
          </p:nvSpPr>
          <p:spPr>
            <a:xfrm>
              <a:off x="20234750" y="30829025"/>
              <a:ext cx="4346100" cy="6309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US" sz="3500" b="1">
                  <a:solidFill>
                    <a:srgbClr val="FF9900"/>
                  </a:solidFill>
                  <a:latin typeface="Merriweather"/>
                  <a:ea typeface="Merriweather"/>
                  <a:cs typeface="Merriweather"/>
                  <a:sym typeface="Merriweather"/>
                </a:rPr>
                <a:t>Final: 2028</a:t>
              </a:r>
              <a:endParaRPr sz="3500" b="1">
                <a:solidFill>
                  <a:srgbClr val="FF9900"/>
                </a:solidFill>
                <a:latin typeface="Merriweather"/>
                <a:ea typeface="Merriweather"/>
                <a:cs typeface="Merriweather"/>
                <a:sym typeface="Merriweather"/>
              </a:endParaRPr>
            </a:p>
          </p:txBody>
        </p:sp>
      </p:grpSp>
      <p:sp>
        <p:nvSpPr>
          <p:cNvPr id="2" name="Google Shape;150;p14">
            <a:extLst>
              <a:ext uri="{FF2B5EF4-FFF2-40B4-BE49-F238E27FC236}">
                <a16:creationId xmlns:a16="http://schemas.microsoft.com/office/drawing/2014/main" id="{4F6E48B3-8EB2-E284-00B9-5CEFCE943AF2}"/>
              </a:ext>
            </a:extLst>
          </p:cNvPr>
          <p:cNvSpPr/>
          <p:nvPr/>
        </p:nvSpPr>
        <p:spPr>
          <a:xfrm>
            <a:off x="26000251" y="19768540"/>
            <a:ext cx="12002548" cy="12526534"/>
          </a:xfrm>
          <a:prstGeom prst="rect">
            <a:avLst/>
          </a:prstGeom>
          <a:noFill/>
          <a:ln w="12700" cap="flat" cmpd="sng">
            <a:solidFill>
              <a:srgbClr val="00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575" b="0" i="0" u="none" strike="noStrike" cap="none" dirty="0">
              <a:solidFill>
                <a:schemeClr val="lt1"/>
              </a:solidFill>
              <a:latin typeface="Calibri"/>
              <a:ea typeface="Calibri"/>
              <a:cs typeface="Calibri"/>
              <a:sym typeface="Calibri"/>
            </a:endParaRPr>
          </a:p>
        </p:txBody>
      </p:sp>
      <p:sp>
        <p:nvSpPr>
          <p:cNvPr id="4" name="Google Shape;150;p14">
            <a:extLst>
              <a:ext uri="{FF2B5EF4-FFF2-40B4-BE49-F238E27FC236}">
                <a16:creationId xmlns:a16="http://schemas.microsoft.com/office/drawing/2014/main" id="{BF26F9FC-A2F6-AC11-83F3-639C75346125}"/>
              </a:ext>
            </a:extLst>
          </p:cNvPr>
          <p:cNvSpPr/>
          <p:nvPr/>
        </p:nvSpPr>
        <p:spPr>
          <a:xfrm>
            <a:off x="12800100" y="5153899"/>
            <a:ext cx="12801600" cy="17814941"/>
          </a:xfrm>
          <a:prstGeom prst="rect">
            <a:avLst/>
          </a:prstGeom>
          <a:noFill/>
          <a:ln w="12700" cap="flat" cmpd="sng">
            <a:solidFill>
              <a:srgbClr val="00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575" b="0" i="0" u="none" strike="noStrike" cap="none" dirty="0">
              <a:solidFill>
                <a:schemeClr val="lt1"/>
              </a:solidFill>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pic>
        <p:nvPicPr>
          <p:cNvPr id="4" name="Picture 3" descr="A group of people posing for a photo&#10;&#10;AI-generated content may be incorrect.">
            <a:extLst>
              <a:ext uri="{FF2B5EF4-FFF2-40B4-BE49-F238E27FC236}">
                <a16:creationId xmlns:a16="http://schemas.microsoft.com/office/drawing/2014/main" id="{B508C092-2ECF-45D6-725E-CF00FC076494}"/>
              </a:ext>
            </a:extLst>
          </p:cNvPr>
          <p:cNvPicPr>
            <a:picLocks noChangeAspect="1"/>
          </p:cNvPicPr>
          <p:nvPr/>
        </p:nvPicPr>
        <p:blipFill>
          <a:blip r:embed="rId3"/>
          <a:stretch>
            <a:fillRect/>
          </a:stretch>
        </p:blipFill>
        <p:spPr>
          <a:xfrm>
            <a:off x="12848285" y="21195451"/>
            <a:ext cx="12740791" cy="4469230"/>
          </a:xfrm>
          <a:prstGeom prst="rect">
            <a:avLst/>
          </a:prstGeom>
        </p:spPr>
      </p:pic>
      <p:sp>
        <p:nvSpPr>
          <p:cNvPr id="187" name="Google Shape;187;p15"/>
          <p:cNvSpPr/>
          <p:nvPr/>
        </p:nvSpPr>
        <p:spPr>
          <a:xfrm>
            <a:off x="400050" y="4889600"/>
            <a:ext cx="12001500" cy="14149800"/>
          </a:xfrm>
          <a:prstGeom prst="rect">
            <a:avLst/>
          </a:prstGeom>
          <a:noFill/>
          <a:ln w="12700" cap="flat" cmpd="sng">
            <a:solidFill>
              <a:srgbClr val="00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575" b="0" i="0" u="none" strike="noStrike" cap="none">
              <a:solidFill>
                <a:schemeClr val="lt1"/>
              </a:solidFill>
              <a:latin typeface="Calibri"/>
              <a:ea typeface="Calibri"/>
              <a:cs typeface="Calibri"/>
              <a:sym typeface="Calibri"/>
            </a:endParaRPr>
          </a:p>
        </p:txBody>
      </p:sp>
      <p:sp>
        <p:nvSpPr>
          <p:cNvPr id="188" name="Google Shape;188;p15"/>
          <p:cNvSpPr/>
          <p:nvPr/>
        </p:nvSpPr>
        <p:spPr>
          <a:xfrm>
            <a:off x="400050" y="19039275"/>
            <a:ext cx="12001500" cy="13279800"/>
          </a:xfrm>
          <a:prstGeom prst="rect">
            <a:avLst/>
          </a:prstGeom>
          <a:noFill/>
          <a:ln w="12700" cap="flat" cmpd="sng">
            <a:solidFill>
              <a:srgbClr val="00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575">
                <a:solidFill>
                  <a:schemeClr val="lt1"/>
                </a:solidFill>
                <a:latin typeface="Calibri"/>
                <a:ea typeface="Calibri"/>
                <a:cs typeface="Calibri"/>
                <a:sym typeface="Calibri"/>
              </a:rPr>
              <a:t>Least bell's vireo, USFWS, Public Domain, https://www.fws.gov/media/least-bells-vireo</a:t>
            </a:r>
            <a:endParaRPr sz="1575" b="0" i="0" u="none" strike="noStrike" cap="none">
              <a:solidFill>
                <a:schemeClr val="lt1"/>
              </a:solidFill>
              <a:latin typeface="Calibri"/>
              <a:ea typeface="Calibri"/>
              <a:cs typeface="Calibri"/>
              <a:sym typeface="Calibri"/>
            </a:endParaRPr>
          </a:p>
        </p:txBody>
      </p:sp>
      <p:sp>
        <p:nvSpPr>
          <p:cNvPr id="190" name="Google Shape;190;p15"/>
          <p:cNvSpPr/>
          <p:nvPr/>
        </p:nvSpPr>
        <p:spPr>
          <a:xfrm>
            <a:off x="12801600" y="18173700"/>
            <a:ext cx="12801600" cy="5115300"/>
          </a:xfrm>
          <a:prstGeom prst="rect">
            <a:avLst/>
          </a:prstGeom>
          <a:noFill/>
          <a:ln w="12700" cap="flat" cmpd="sng">
            <a:noFill/>
            <a:prstDash val="solid"/>
            <a:miter lim="800000"/>
            <a:headEnd type="none" w="sm" len="sm"/>
            <a:tailEnd type="none" w="sm" len="sm"/>
          </a:ln>
        </p:spPr>
        <p:txBody>
          <a:bodyPr spcFirstLastPara="1" wrap="square" lIns="91425" tIns="45700" rIns="91425" bIns="45700" anchor="ctr" anchorCtr="0">
            <a:noAutofit/>
          </a:bodyPr>
          <a:lstStyle/>
          <a:p>
            <a:pPr marL="0" lvl="0" indent="0" algn="ctr" rtl="0">
              <a:spcBef>
                <a:spcPts val="0"/>
              </a:spcBef>
              <a:spcAft>
                <a:spcPts val="0"/>
              </a:spcAft>
              <a:buClr>
                <a:schemeClr val="dk1"/>
              </a:buClr>
              <a:buFont typeface="Arial"/>
              <a:buNone/>
            </a:pPr>
            <a:endParaRPr sz="1300" i="0" u="none" strike="noStrike" cap="none">
              <a:solidFill>
                <a:schemeClr val="lt1"/>
              </a:solidFill>
              <a:latin typeface="Merriweather"/>
              <a:ea typeface="Merriweather"/>
              <a:cs typeface="Merriweather"/>
              <a:sym typeface="Merriweather"/>
            </a:endParaRPr>
          </a:p>
        </p:txBody>
      </p:sp>
      <p:sp>
        <p:nvSpPr>
          <p:cNvPr id="191" name="Google Shape;191;p15"/>
          <p:cNvSpPr/>
          <p:nvPr/>
        </p:nvSpPr>
        <p:spPr>
          <a:xfrm>
            <a:off x="26003250" y="5155825"/>
            <a:ext cx="12001500" cy="16576500"/>
          </a:xfrm>
          <a:prstGeom prst="rect">
            <a:avLst/>
          </a:prstGeom>
          <a:noFill/>
          <a:ln w="12700" cap="flat" cmpd="sng">
            <a:solidFill>
              <a:srgbClr val="00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575">
                <a:solidFill>
                  <a:schemeClr val="lt1"/>
                </a:solidFill>
                <a:latin typeface="Calibri"/>
                <a:ea typeface="Calibri"/>
                <a:cs typeface="Calibri"/>
                <a:sym typeface="Calibri"/>
              </a:rPr>
              <a:t>asda</a:t>
            </a:r>
            <a:endParaRPr sz="1575" b="0" i="0" u="none" strike="noStrike" cap="none">
              <a:solidFill>
                <a:schemeClr val="lt1"/>
              </a:solidFill>
              <a:latin typeface="Calibri"/>
              <a:ea typeface="Calibri"/>
              <a:cs typeface="Calibri"/>
              <a:sym typeface="Calibri"/>
            </a:endParaRPr>
          </a:p>
        </p:txBody>
      </p:sp>
      <p:sp>
        <p:nvSpPr>
          <p:cNvPr id="192" name="Google Shape;192;p15"/>
          <p:cNvSpPr/>
          <p:nvPr/>
        </p:nvSpPr>
        <p:spPr>
          <a:xfrm>
            <a:off x="26004250" y="22474334"/>
            <a:ext cx="12000000" cy="9842307"/>
          </a:xfrm>
          <a:prstGeom prst="rect">
            <a:avLst/>
          </a:prstGeom>
          <a:noFill/>
          <a:ln w="12700" cap="flat" cmpd="sng">
            <a:solidFill>
              <a:srgbClr val="000000"/>
            </a:solidFill>
            <a:prstDash val="solid"/>
            <a:miter lim="800000"/>
            <a:headEnd type="none" w="sm" len="sm"/>
            <a:tailEnd type="none" w="sm" len="sm"/>
          </a:ln>
        </p:spPr>
        <p:txBody>
          <a:bodyPr spcFirstLastPara="1" wrap="square" lIns="91425" tIns="45700" rIns="91425" bIns="45700" anchor="ctr" anchorCtr="0">
            <a:noAutofit/>
          </a:bodyPr>
          <a:lstStyle/>
          <a:p>
            <a:pPr marL="457200" marR="323850" lvl="0" indent="0" algn="l" rtl="0">
              <a:lnSpc>
                <a:spcPct val="115000"/>
              </a:lnSpc>
              <a:spcBef>
                <a:spcPts val="100"/>
              </a:spcBef>
              <a:spcAft>
                <a:spcPts val="0"/>
              </a:spcAft>
              <a:buClr>
                <a:schemeClr val="dk1"/>
              </a:buClr>
              <a:buSzPts val="1100"/>
              <a:buFont typeface="Arial"/>
              <a:buNone/>
            </a:pPr>
            <a:endParaRPr sz="3400" b="1" dirty="0">
              <a:solidFill>
                <a:schemeClr val="dk1"/>
              </a:solidFill>
              <a:latin typeface="Merriweather"/>
              <a:ea typeface="Merriweather"/>
              <a:cs typeface="Merriweather"/>
              <a:sym typeface="Merriweather"/>
            </a:endParaRPr>
          </a:p>
          <a:p>
            <a:pPr marL="457200" marR="323850" lvl="0" indent="0" algn="ctr" rtl="0">
              <a:lnSpc>
                <a:spcPct val="115000"/>
              </a:lnSpc>
              <a:spcBef>
                <a:spcPts val="100"/>
              </a:spcBef>
              <a:spcAft>
                <a:spcPts val="0"/>
              </a:spcAft>
              <a:buClr>
                <a:schemeClr val="dk1"/>
              </a:buClr>
              <a:buSzPts val="1100"/>
              <a:buFont typeface="Arial"/>
              <a:buNone/>
            </a:pPr>
            <a:r>
              <a:rPr lang="en-US" sz="3400" b="1" u="sng" dirty="0">
                <a:solidFill>
                  <a:schemeClr val="dk1"/>
                </a:solidFill>
                <a:latin typeface="Merriweather"/>
                <a:ea typeface="Merriweather"/>
                <a:cs typeface="Merriweather"/>
                <a:sym typeface="Merriweather"/>
              </a:rPr>
              <a:t>Co-Chairs</a:t>
            </a:r>
            <a:endParaRPr sz="3400" b="1" u="sng" dirty="0">
              <a:solidFill>
                <a:schemeClr val="dk1"/>
              </a:solidFill>
              <a:latin typeface="Merriweather"/>
              <a:ea typeface="Merriweather"/>
              <a:cs typeface="Merriweather"/>
              <a:sym typeface="Merriweather"/>
            </a:endParaRPr>
          </a:p>
          <a:p>
            <a:pPr marL="457200" marR="323850" lvl="0" indent="0" algn="l" rtl="0">
              <a:lnSpc>
                <a:spcPct val="115000"/>
              </a:lnSpc>
              <a:spcBef>
                <a:spcPts val="100"/>
              </a:spcBef>
              <a:spcAft>
                <a:spcPts val="0"/>
              </a:spcAft>
              <a:buClr>
                <a:schemeClr val="dk1"/>
              </a:buClr>
              <a:buSzPts val="1100"/>
              <a:buFont typeface="Arial"/>
              <a:buNone/>
            </a:pPr>
            <a:r>
              <a:rPr lang="en-US" sz="3400" b="1" dirty="0">
                <a:solidFill>
                  <a:schemeClr val="dk1"/>
                </a:solidFill>
                <a:latin typeface="Merriweather"/>
                <a:ea typeface="Merriweather"/>
                <a:cs typeface="Merriweather"/>
                <a:sym typeface="Merriweather"/>
              </a:rPr>
              <a:t>F. Martin Ralph </a:t>
            </a:r>
            <a:r>
              <a:rPr lang="en-US" sz="3400" i="1" dirty="0">
                <a:solidFill>
                  <a:schemeClr val="dk1"/>
                </a:solidFill>
                <a:latin typeface="Merriweather"/>
                <a:ea typeface="Merriweather"/>
                <a:cs typeface="Merriweather"/>
                <a:sym typeface="Merriweather"/>
              </a:rPr>
              <a:t>(Center for Western Weather and Water Extremes at Scripps Institution of Oceanography)</a:t>
            </a:r>
            <a:endParaRPr sz="3400" i="1" dirty="0">
              <a:solidFill>
                <a:schemeClr val="dk1"/>
              </a:solidFill>
              <a:latin typeface="Merriweather"/>
              <a:ea typeface="Merriweather"/>
              <a:cs typeface="Merriweather"/>
              <a:sym typeface="Merriweather"/>
            </a:endParaRPr>
          </a:p>
          <a:p>
            <a:pPr marL="457200" marR="323850" lvl="0" indent="0" algn="l" rtl="0">
              <a:lnSpc>
                <a:spcPct val="115000"/>
              </a:lnSpc>
              <a:spcBef>
                <a:spcPts val="100"/>
              </a:spcBef>
              <a:spcAft>
                <a:spcPts val="0"/>
              </a:spcAft>
              <a:buClr>
                <a:schemeClr val="dk1"/>
              </a:buClr>
              <a:buSzPts val="1100"/>
              <a:buFont typeface="Arial"/>
              <a:buNone/>
            </a:pPr>
            <a:r>
              <a:rPr lang="en-US" sz="3400" b="1" dirty="0">
                <a:solidFill>
                  <a:schemeClr val="dk1"/>
                </a:solidFill>
                <a:latin typeface="Merriweather"/>
                <a:ea typeface="Merriweather"/>
                <a:cs typeface="Merriweather"/>
                <a:sym typeface="Merriweather"/>
              </a:rPr>
              <a:t>John James</a:t>
            </a:r>
            <a:r>
              <a:rPr lang="en-US" sz="3400" b="1" i="1" dirty="0">
                <a:solidFill>
                  <a:schemeClr val="dk1"/>
                </a:solidFill>
                <a:latin typeface="Merriweather"/>
                <a:ea typeface="Merriweather"/>
                <a:cs typeface="Merriweather"/>
                <a:sym typeface="Merriweather"/>
              </a:rPr>
              <a:t> </a:t>
            </a:r>
            <a:r>
              <a:rPr lang="en-US" sz="3400" i="1" dirty="0">
                <a:solidFill>
                  <a:schemeClr val="dk1"/>
                </a:solidFill>
                <a:latin typeface="Merriweather"/>
                <a:ea typeface="Merriweather"/>
                <a:cs typeface="Merriweather"/>
                <a:sym typeface="Merriweather"/>
              </a:rPr>
              <a:t>(Yuba Water)</a:t>
            </a:r>
            <a:endParaRPr sz="3400" b="1" dirty="0">
              <a:solidFill>
                <a:schemeClr val="dk1"/>
              </a:solidFill>
              <a:latin typeface="Merriweather"/>
              <a:ea typeface="Merriweather"/>
              <a:cs typeface="Merriweather"/>
              <a:sym typeface="Merriweather"/>
            </a:endParaRPr>
          </a:p>
          <a:p>
            <a:pPr marL="457200" marR="323850" lvl="0" indent="0" algn="l" rtl="0">
              <a:lnSpc>
                <a:spcPct val="115000"/>
              </a:lnSpc>
              <a:spcBef>
                <a:spcPts val="100"/>
              </a:spcBef>
              <a:spcAft>
                <a:spcPts val="0"/>
              </a:spcAft>
              <a:buClr>
                <a:schemeClr val="dk1"/>
              </a:buClr>
              <a:buSzPts val="1100"/>
              <a:buFont typeface="Arial"/>
              <a:buNone/>
            </a:pPr>
            <a:r>
              <a:rPr lang="en-US" sz="3400" b="1" dirty="0">
                <a:solidFill>
                  <a:schemeClr val="dk1"/>
                </a:solidFill>
                <a:latin typeface="Merriweather"/>
                <a:ea typeface="Merriweather"/>
                <a:cs typeface="Merriweather"/>
                <a:sym typeface="Merriweather"/>
              </a:rPr>
              <a:t>Molly White </a:t>
            </a:r>
            <a:r>
              <a:rPr lang="en-US" sz="3400" i="1" dirty="0">
                <a:solidFill>
                  <a:schemeClr val="dk1"/>
                </a:solidFill>
                <a:latin typeface="Merriweather"/>
                <a:ea typeface="Merriweather"/>
                <a:cs typeface="Merriweather"/>
                <a:sym typeface="Merriweather"/>
              </a:rPr>
              <a:t>(California Department of Water Resources)</a:t>
            </a:r>
            <a:endParaRPr sz="3400" i="1" dirty="0">
              <a:solidFill>
                <a:schemeClr val="dk1"/>
              </a:solidFill>
              <a:latin typeface="Merriweather"/>
              <a:ea typeface="Merriweather"/>
              <a:cs typeface="Merriweather"/>
              <a:sym typeface="Merriweather"/>
            </a:endParaRPr>
          </a:p>
          <a:p>
            <a:pPr marL="457200" marR="323850" lvl="0" indent="0" algn="ctr" rtl="0">
              <a:lnSpc>
                <a:spcPct val="115000"/>
              </a:lnSpc>
              <a:spcBef>
                <a:spcPts val="100"/>
              </a:spcBef>
              <a:spcAft>
                <a:spcPts val="0"/>
              </a:spcAft>
              <a:buClr>
                <a:schemeClr val="dk1"/>
              </a:buClr>
              <a:buSzPts val="1100"/>
              <a:buFont typeface="Arial"/>
              <a:buNone/>
            </a:pPr>
            <a:r>
              <a:rPr lang="en-US" sz="3400" b="1" u="sng" dirty="0">
                <a:solidFill>
                  <a:schemeClr val="dk1"/>
                </a:solidFill>
                <a:latin typeface="Merriweather"/>
                <a:ea typeface="Merriweather"/>
                <a:cs typeface="Merriweather"/>
                <a:sym typeface="Merriweather"/>
              </a:rPr>
              <a:t>Members</a:t>
            </a:r>
            <a:endParaRPr sz="3400" i="1" dirty="0">
              <a:solidFill>
                <a:schemeClr val="dk1"/>
              </a:solidFill>
              <a:latin typeface="Merriweather"/>
              <a:ea typeface="Merriweather"/>
              <a:cs typeface="Merriweather"/>
              <a:sym typeface="Merriweather"/>
            </a:endParaRPr>
          </a:p>
          <a:p>
            <a:pPr marL="457200" marR="323850" lvl="0" indent="0" algn="l" rtl="0">
              <a:lnSpc>
                <a:spcPct val="115000"/>
              </a:lnSpc>
              <a:spcBef>
                <a:spcPts val="100"/>
              </a:spcBef>
              <a:spcAft>
                <a:spcPts val="0"/>
              </a:spcAft>
              <a:buClr>
                <a:schemeClr val="dk1"/>
              </a:buClr>
              <a:buSzPts val="1100"/>
              <a:buFont typeface="Arial"/>
              <a:buNone/>
            </a:pPr>
            <a:r>
              <a:rPr lang="en-US" sz="3400" b="1" dirty="0">
                <a:solidFill>
                  <a:schemeClr val="dk1"/>
                </a:solidFill>
                <a:latin typeface="Merriweather"/>
                <a:ea typeface="Merriweather"/>
                <a:cs typeface="Merriweather"/>
                <a:sym typeface="Merriweather"/>
              </a:rPr>
              <a:t>Michael Anderson </a:t>
            </a:r>
            <a:r>
              <a:rPr lang="en-US" sz="3400" i="1" dirty="0">
                <a:solidFill>
                  <a:schemeClr val="dk1"/>
                </a:solidFill>
                <a:latin typeface="Merriweather"/>
                <a:ea typeface="Merriweather"/>
                <a:cs typeface="Merriweather"/>
                <a:sym typeface="Merriweather"/>
              </a:rPr>
              <a:t>(California Department of Water Resources)</a:t>
            </a:r>
            <a:endParaRPr sz="3400" i="1" dirty="0">
              <a:solidFill>
                <a:schemeClr val="dk1"/>
              </a:solidFill>
              <a:latin typeface="Merriweather"/>
              <a:ea typeface="Merriweather"/>
              <a:cs typeface="Merriweather"/>
              <a:sym typeface="Merriweather"/>
            </a:endParaRPr>
          </a:p>
          <a:p>
            <a:pPr marL="457200" marR="323850" lvl="0" indent="0" algn="l" rtl="0">
              <a:lnSpc>
                <a:spcPct val="115000"/>
              </a:lnSpc>
              <a:spcBef>
                <a:spcPts val="100"/>
              </a:spcBef>
              <a:spcAft>
                <a:spcPts val="0"/>
              </a:spcAft>
              <a:buClr>
                <a:schemeClr val="dk1"/>
              </a:buClr>
              <a:buSzPts val="1100"/>
              <a:buFont typeface="Arial"/>
              <a:buNone/>
            </a:pPr>
            <a:r>
              <a:rPr lang="en-US" sz="3400" b="1" dirty="0">
                <a:solidFill>
                  <a:schemeClr val="dk1"/>
                </a:solidFill>
                <a:latin typeface="Merriweather"/>
                <a:ea typeface="Merriweather"/>
                <a:cs typeface="Merriweather"/>
                <a:sym typeface="Merriweather"/>
              </a:rPr>
              <a:t>Cary Talbot </a:t>
            </a:r>
            <a:r>
              <a:rPr lang="en-US" sz="3400" i="1" dirty="0">
                <a:solidFill>
                  <a:schemeClr val="dk1"/>
                </a:solidFill>
                <a:latin typeface="Merriweather"/>
                <a:ea typeface="Merriweather"/>
                <a:cs typeface="Merriweather"/>
                <a:sym typeface="Merriweather"/>
              </a:rPr>
              <a:t>(US Army Corps of Engineers)</a:t>
            </a:r>
            <a:endParaRPr sz="3400" i="1" dirty="0">
              <a:solidFill>
                <a:schemeClr val="dk1"/>
              </a:solidFill>
              <a:latin typeface="Merriweather"/>
              <a:ea typeface="Merriweather"/>
              <a:cs typeface="Merriweather"/>
              <a:sym typeface="Merriweather"/>
            </a:endParaRPr>
          </a:p>
          <a:p>
            <a:pPr marL="457200" marR="323850" lvl="0" indent="0" algn="l" rtl="0">
              <a:lnSpc>
                <a:spcPct val="115000"/>
              </a:lnSpc>
              <a:spcBef>
                <a:spcPts val="100"/>
              </a:spcBef>
              <a:spcAft>
                <a:spcPts val="0"/>
              </a:spcAft>
              <a:buClr>
                <a:schemeClr val="dk1"/>
              </a:buClr>
              <a:buSzPts val="1100"/>
              <a:buFont typeface="Arial"/>
              <a:buNone/>
            </a:pPr>
            <a:r>
              <a:rPr lang="en-US" sz="3400" b="1" dirty="0">
                <a:solidFill>
                  <a:schemeClr val="dk1"/>
                </a:solidFill>
                <a:latin typeface="Merriweather"/>
                <a:ea typeface="Merriweather"/>
                <a:cs typeface="Merriweather"/>
                <a:sym typeface="Merriweather"/>
              </a:rPr>
              <a:t>Joe Forbis </a:t>
            </a:r>
            <a:r>
              <a:rPr lang="en-US" sz="3400" i="1" dirty="0">
                <a:solidFill>
                  <a:schemeClr val="dk1"/>
                </a:solidFill>
                <a:latin typeface="Merriweather"/>
                <a:ea typeface="Merriweather"/>
                <a:cs typeface="Merriweather"/>
                <a:sym typeface="Merriweather"/>
              </a:rPr>
              <a:t>(US Army Corps of Engineers)</a:t>
            </a:r>
            <a:endParaRPr sz="3400" i="1" dirty="0">
              <a:solidFill>
                <a:schemeClr val="dk1"/>
              </a:solidFill>
              <a:latin typeface="Merriweather"/>
              <a:ea typeface="Merriweather"/>
              <a:cs typeface="Merriweather"/>
              <a:sym typeface="Merriweather"/>
            </a:endParaRPr>
          </a:p>
          <a:p>
            <a:pPr marL="457200" marR="323850" lvl="0" indent="0" algn="l" rtl="0">
              <a:lnSpc>
                <a:spcPct val="115000"/>
              </a:lnSpc>
              <a:spcBef>
                <a:spcPts val="100"/>
              </a:spcBef>
              <a:spcAft>
                <a:spcPts val="0"/>
              </a:spcAft>
              <a:buClr>
                <a:schemeClr val="dk1"/>
              </a:buClr>
              <a:buSzPts val="1100"/>
              <a:buFont typeface="Arial"/>
              <a:buNone/>
            </a:pPr>
            <a:r>
              <a:rPr lang="en-US" sz="3400" b="1" dirty="0">
                <a:solidFill>
                  <a:schemeClr val="dk1"/>
                </a:solidFill>
                <a:latin typeface="Merriweather"/>
                <a:ea typeface="Merriweather"/>
                <a:cs typeface="Merriweather"/>
                <a:sym typeface="Merriweather"/>
              </a:rPr>
              <a:t>Jenny Fromm </a:t>
            </a:r>
            <a:r>
              <a:rPr lang="en-US" sz="3400" i="1" dirty="0">
                <a:solidFill>
                  <a:schemeClr val="dk1"/>
                </a:solidFill>
                <a:latin typeface="Merriweather"/>
                <a:ea typeface="Merriweather"/>
                <a:cs typeface="Merriweather"/>
                <a:sym typeface="Merriweather"/>
              </a:rPr>
              <a:t>(US Army Corps of Engineers)</a:t>
            </a:r>
            <a:endParaRPr sz="3400" i="1" dirty="0">
              <a:solidFill>
                <a:schemeClr val="dk1"/>
              </a:solidFill>
              <a:latin typeface="Merriweather"/>
              <a:ea typeface="Merriweather"/>
              <a:cs typeface="Merriweather"/>
              <a:sym typeface="Merriweather"/>
            </a:endParaRPr>
          </a:p>
          <a:p>
            <a:pPr marL="457200" marR="323850" lvl="0" indent="0" algn="l" rtl="0">
              <a:lnSpc>
                <a:spcPct val="115000"/>
              </a:lnSpc>
              <a:spcBef>
                <a:spcPts val="100"/>
              </a:spcBef>
              <a:spcAft>
                <a:spcPts val="0"/>
              </a:spcAft>
              <a:buSzPts val="1100"/>
              <a:buNone/>
            </a:pPr>
            <a:r>
              <a:rPr lang="en-US" sz="3400" b="1" dirty="0">
                <a:solidFill>
                  <a:schemeClr val="dk1"/>
                </a:solidFill>
                <a:latin typeface="Merriweather"/>
                <a:ea typeface="Merriweather"/>
                <a:cs typeface="Merriweather"/>
                <a:sym typeface="Merriweather"/>
              </a:rPr>
              <a:t>Brett Whitin (</a:t>
            </a:r>
            <a:r>
              <a:rPr lang="en-US" sz="3400" i="1" dirty="0">
                <a:solidFill>
                  <a:schemeClr val="dk1"/>
                </a:solidFill>
                <a:latin typeface="Merriweather"/>
                <a:ea typeface="Merriweather"/>
                <a:cs typeface="Merriweather"/>
                <a:sym typeface="Merriweather"/>
              </a:rPr>
              <a:t>CA/NV River Forecast Center)</a:t>
            </a:r>
            <a:endParaRPr sz="3400" i="1" dirty="0">
              <a:solidFill>
                <a:schemeClr val="dk1"/>
              </a:solidFill>
              <a:latin typeface="Merriweather"/>
              <a:ea typeface="Merriweather"/>
              <a:cs typeface="Merriweather"/>
              <a:sym typeface="Merriweather"/>
            </a:endParaRPr>
          </a:p>
          <a:p>
            <a:pPr marL="457200" marR="323850" lvl="0" indent="0" algn="l" rtl="0">
              <a:lnSpc>
                <a:spcPct val="115000"/>
              </a:lnSpc>
              <a:spcBef>
                <a:spcPts val="100"/>
              </a:spcBef>
              <a:spcAft>
                <a:spcPts val="100"/>
              </a:spcAft>
              <a:buClr>
                <a:schemeClr val="dk1"/>
              </a:buClr>
              <a:buSzPts val="1100"/>
              <a:buFont typeface="Arial"/>
              <a:buNone/>
            </a:pPr>
            <a:endParaRPr sz="3400" i="1" dirty="0">
              <a:solidFill>
                <a:schemeClr val="dk1"/>
              </a:solidFill>
              <a:latin typeface="Merriweather"/>
              <a:ea typeface="Merriweather"/>
              <a:cs typeface="Merriweather"/>
              <a:sym typeface="Merriweather"/>
            </a:endParaRPr>
          </a:p>
        </p:txBody>
      </p:sp>
      <p:sp>
        <p:nvSpPr>
          <p:cNvPr id="193" name="Google Shape;193;p15"/>
          <p:cNvSpPr/>
          <p:nvPr/>
        </p:nvSpPr>
        <p:spPr>
          <a:xfrm>
            <a:off x="400050" y="5153900"/>
            <a:ext cx="12001500" cy="13885500"/>
          </a:xfrm>
          <a:prstGeom prst="rect">
            <a:avLst/>
          </a:prstGeom>
          <a:solidFill>
            <a:schemeClr val="lt2"/>
          </a:solidFill>
          <a:ln w="12700" cap="flat" cmpd="sng">
            <a:solidFill>
              <a:srgbClr val="00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575" b="0" i="0" u="none" strike="noStrike" cap="none">
              <a:solidFill>
                <a:schemeClr val="lt1"/>
              </a:solidFill>
              <a:latin typeface="Calibri"/>
              <a:ea typeface="Calibri"/>
              <a:cs typeface="Calibri"/>
              <a:sym typeface="Calibri"/>
            </a:endParaRPr>
          </a:p>
        </p:txBody>
      </p:sp>
      <p:sp>
        <p:nvSpPr>
          <p:cNvPr id="194" name="Google Shape;194;p15"/>
          <p:cNvSpPr/>
          <p:nvPr/>
        </p:nvSpPr>
        <p:spPr>
          <a:xfrm>
            <a:off x="400050" y="3953741"/>
            <a:ext cx="12001500" cy="1200300"/>
          </a:xfrm>
          <a:prstGeom prst="rect">
            <a:avLst/>
          </a:prstGeom>
          <a:solidFill>
            <a:srgbClr val="538AA9"/>
          </a:solidFill>
          <a:ln w="127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5775" b="1">
                <a:solidFill>
                  <a:schemeClr val="lt1"/>
                </a:solidFill>
                <a:latin typeface="Merriweather"/>
                <a:ea typeface="Merriweather"/>
                <a:cs typeface="Merriweather"/>
                <a:sym typeface="Merriweather"/>
              </a:rPr>
              <a:t>Yuba-Feather Watershed</a:t>
            </a:r>
            <a:endParaRPr>
              <a:solidFill>
                <a:schemeClr val="lt1"/>
              </a:solidFill>
              <a:latin typeface="Merriweather"/>
              <a:ea typeface="Merriweather"/>
              <a:cs typeface="Merriweather"/>
              <a:sym typeface="Merriweather"/>
            </a:endParaRPr>
          </a:p>
        </p:txBody>
      </p:sp>
      <p:sp>
        <p:nvSpPr>
          <p:cNvPr id="195" name="Google Shape;195;p15"/>
          <p:cNvSpPr/>
          <p:nvPr/>
        </p:nvSpPr>
        <p:spPr>
          <a:xfrm>
            <a:off x="12801600" y="3953741"/>
            <a:ext cx="12801600" cy="1200300"/>
          </a:xfrm>
          <a:prstGeom prst="rect">
            <a:avLst/>
          </a:prstGeom>
          <a:solidFill>
            <a:srgbClr val="538AA9"/>
          </a:solidFill>
          <a:ln w="127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5775" b="1">
                <a:solidFill>
                  <a:schemeClr val="lt1"/>
                </a:solidFill>
                <a:latin typeface="Merriweather"/>
                <a:ea typeface="Merriweather"/>
                <a:cs typeface="Merriweather"/>
                <a:sym typeface="Merriweather"/>
              </a:rPr>
              <a:t>Top 10 Lessons Learned</a:t>
            </a:r>
            <a:endParaRPr>
              <a:solidFill>
                <a:schemeClr val="lt1"/>
              </a:solidFill>
              <a:latin typeface="Merriweather"/>
              <a:ea typeface="Merriweather"/>
              <a:cs typeface="Merriweather"/>
              <a:sym typeface="Merriweather"/>
            </a:endParaRPr>
          </a:p>
        </p:txBody>
      </p:sp>
      <p:sp>
        <p:nvSpPr>
          <p:cNvPr id="196" name="Google Shape;196;p15"/>
          <p:cNvSpPr/>
          <p:nvPr/>
        </p:nvSpPr>
        <p:spPr>
          <a:xfrm>
            <a:off x="26003250" y="3953741"/>
            <a:ext cx="12001500" cy="1200300"/>
          </a:xfrm>
          <a:prstGeom prst="rect">
            <a:avLst/>
          </a:prstGeom>
          <a:solidFill>
            <a:srgbClr val="538AA9"/>
          </a:solidFill>
          <a:ln w="127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5775" b="1">
                <a:solidFill>
                  <a:schemeClr val="lt1"/>
                </a:solidFill>
                <a:latin typeface="Merriweather"/>
                <a:ea typeface="Merriweather"/>
                <a:cs typeface="Merriweather"/>
                <a:sym typeface="Merriweather"/>
              </a:rPr>
              <a:t>2025 and Beyond </a:t>
            </a:r>
            <a:endParaRPr>
              <a:solidFill>
                <a:schemeClr val="lt1"/>
              </a:solidFill>
              <a:latin typeface="Merriweather"/>
              <a:ea typeface="Merriweather"/>
              <a:cs typeface="Merriweather"/>
              <a:sym typeface="Merriweather"/>
            </a:endParaRPr>
          </a:p>
        </p:txBody>
      </p:sp>
      <p:sp>
        <p:nvSpPr>
          <p:cNvPr id="197" name="Google Shape;197;p15"/>
          <p:cNvSpPr/>
          <p:nvPr/>
        </p:nvSpPr>
        <p:spPr>
          <a:xfrm>
            <a:off x="26003250" y="21732266"/>
            <a:ext cx="12001500" cy="1200300"/>
          </a:xfrm>
          <a:prstGeom prst="rect">
            <a:avLst/>
          </a:prstGeom>
          <a:solidFill>
            <a:srgbClr val="538AA9"/>
          </a:solidFill>
          <a:ln w="127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5050" b="1">
                <a:solidFill>
                  <a:schemeClr val="lt1"/>
                </a:solidFill>
                <a:latin typeface="Merriweather"/>
                <a:ea typeface="Merriweather"/>
                <a:cs typeface="Merriweather"/>
                <a:sym typeface="Merriweather"/>
              </a:rPr>
              <a:t>Steering Committee</a:t>
            </a:r>
            <a:endParaRPr sz="5050">
              <a:solidFill>
                <a:schemeClr val="lt1"/>
              </a:solidFill>
              <a:latin typeface="Merriweather"/>
              <a:ea typeface="Merriweather"/>
              <a:cs typeface="Merriweather"/>
              <a:sym typeface="Merriweather"/>
            </a:endParaRPr>
          </a:p>
        </p:txBody>
      </p:sp>
      <p:sp>
        <p:nvSpPr>
          <p:cNvPr id="198" name="Google Shape;198;p15"/>
          <p:cNvSpPr txBox="1"/>
          <p:nvPr/>
        </p:nvSpPr>
        <p:spPr>
          <a:xfrm>
            <a:off x="25732059" y="4889600"/>
            <a:ext cx="12293852" cy="17109359"/>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endParaRPr sz="3400" dirty="0">
              <a:solidFill>
                <a:schemeClr val="dk1"/>
              </a:solidFill>
              <a:latin typeface="Merriweather"/>
              <a:ea typeface="Merriweather"/>
              <a:cs typeface="Merriweather"/>
              <a:sym typeface="Merriweather"/>
            </a:endParaRPr>
          </a:p>
          <a:p>
            <a:pPr marL="914400" lvl="0" indent="-444500" algn="l" rtl="0">
              <a:lnSpc>
                <a:spcPct val="115000"/>
              </a:lnSpc>
              <a:spcBef>
                <a:spcPts val="0"/>
              </a:spcBef>
              <a:spcAft>
                <a:spcPts val="0"/>
              </a:spcAft>
              <a:buClr>
                <a:srgbClr val="222222"/>
              </a:buClr>
              <a:buSzPts val="3400"/>
              <a:buFont typeface="Merriweather"/>
              <a:buChar char="●"/>
            </a:pPr>
            <a:r>
              <a:rPr lang="en-US" sz="3400" dirty="0">
                <a:solidFill>
                  <a:srgbClr val="222222"/>
                </a:solidFill>
                <a:highlight>
                  <a:srgbClr val="FFFFFF"/>
                </a:highlight>
                <a:latin typeface="Merriweather"/>
                <a:ea typeface="Merriweather"/>
                <a:cs typeface="Merriweather"/>
                <a:sym typeface="Merriweather"/>
              </a:rPr>
              <a:t>Quarterly Steering Committee meetings are continuing post-FVA as the project turns  to implementation. </a:t>
            </a:r>
            <a:endParaRPr sz="3400" dirty="0">
              <a:solidFill>
                <a:srgbClr val="222222"/>
              </a:solidFill>
              <a:highlight>
                <a:srgbClr val="FFFFFF"/>
              </a:highlight>
              <a:latin typeface="Merriweather"/>
              <a:ea typeface="Merriweather"/>
              <a:cs typeface="Merriweather"/>
              <a:sym typeface="Merriweather"/>
            </a:endParaRPr>
          </a:p>
          <a:p>
            <a:pPr marL="914400" lvl="0" indent="-444500" algn="l" rtl="0">
              <a:lnSpc>
                <a:spcPct val="115000"/>
              </a:lnSpc>
              <a:spcBef>
                <a:spcPts val="0"/>
              </a:spcBef>
              <a:spcAft>
                <a:spcPts val="0"/>
              </a:spcAft>
              <a:buClr>
                <a:srgbClr val="222222"/>
              </a:buClr>
              <a:buSzPts val="3400"/>
              <a:buFont typeface="Merriweather"/>
              <a:buChar char="●"/>
            </a:pPr>
            <a:r>
              <a:rPr lang="en-US" sz="3400" dirty="0">
                <a:solidFill>
                  <a:srgbClr val="222222"/>
                </a:solidFill>
                <a:latin typeface="Merriweather"/>
                <a:ea typeface="Merriweather"/>
                <a:cs typeface="Merriweather"/>
                <a:sym typeface="Merriweather"/>
              </a:rPr>
              <a:t>WCM update NEPA scoping is planned for 2025 with targeted NEPA completion in 2026 and WCM updates completed in 2027. </a:t>
            </a:r>
            <a:endParaRPr sz="3400" dirty="0">
              <a:solidFill>
                <a:srgbClr val="222222"/>
              </a:solidFill>
              <a:latin typeface="Merriweather"/>
              <a:ea typeface="Merriweather"/>
              <a:cs typeface="Merriweather"/>
              <a:sym typeface="Merriweather"/>
            </a:endParaRPr>
          </a:p>
          <a:p>
            <a:pPr marL="914400" lvl="0" indent="-444500" algn="l" rtl="0">
              <a:lnSpc>
                <a:spcPct val="115000"/>
              </a:lnSpc>
              <a:spcBef>
                <a:spcPts val="0"/>
              </a:spcBef>
              <a:spcAft>
                <a:spcPts val="0"/>
              </a:spcAft>
              <a:buClr>
                <a:srgbClr val="222222"/>
              </a:buClr>
              <a:buSzPts val="3400"/>
              <a:buFont typeface="Merriweather"/>
              <a:buChar char="●"/>
            </a:pPr>
            <a:r>
              <a:rPr lang="en-US" sz="3400" dirty="0">
                <a:solidFill>
                  <a:srgbClr val="222222"/>
                </a:solidFill>
                <a:highlight>
                  <a:srgbClr val="FFFFFF"/>
                </a:highlight>
                <a:latin typeface="Merriweather"/>
                <a:ea typeface="Merriweather"/>
                <a:cs typeface="Merriweather"/>
                <a:sym typeface="Merriweather"/>
              </a:rPr>
              <a:t>WCM update is being done in a way that accounts for the new ARC Spillway to assist with adoption after the construction is complete. </a:t>
            </a:r>
            <a:endParaRPr sz="3400" dirty="0">
              <a:solidFill>
                <a:srgbClr val="222222"/>
              </a:solidFill>
              <a:highlight>
                <a:srgbClr val="FFFFFF"/>
              </a:highlight>
              <a:latin typeface="Merriweather"/>
              <a:ea typeface="Merriweather"/>
              <a:cs typeface="Merriweather"/>
              <a:sym typeface="Merriweather"/>
            </a:endParaRPr>
          </a:p>
          <a:p>
            <a:pPr marL="914400" lvl="0" indent="-444500" algn="l" rtl="0">
              <a:lnSpc>
                <a:spcPct val="115000"/>
              </a:lnSpc>
              <a:spcBef>
                <a:spcPts val="0"/>
              </a:spcBef>
              <a:spcAft>
                <a:spcPts val="0"/>
              </a:spcAft>
              <a:buClr>
                <a:srgbClr val="222222"/>
              </a:buClr>
              <a:buSzPts val="3400"/>
              <a:buFont typeface="Merriweather"/>
              <a:buChar char="●"/>
            </a:pPr>
            <a:r>
              <a:rPr lang="en-US" sz="3400" dirty="0">
                <a:solidFill>
                  <a:srgbClr val="222222"/>
                </a:solidFill>
                <a:highlight>
                  <a:srgbClr val="FFFFFF"/>
                </a:highlight>
                <a:latin typeface="Merriweather"/>
                <a:ea typeface="Merriweather"/>
                <a:cs typeface="Merriweather"/>
                <a:sym typeface="Merriweather"/>
              </a:rPr>
              <a:t>ARC spillway filed a major permit application in June and July 2025 and now is awaiting Board approval to proceed with construction.</a:t>
            </a:r>
            <a:endParaRPr sz="3400" dirty="0">
              <a:solidFill>
                <a:srgbClr val="222222"/>
              </a:solidFill>
              <a:highlight>
                <a:srgbClr val="FFFFFF"/>
              </a:highlight>
              <a:latin typeface="Merriweather"/>
              <a:ea typeface="Merriweather"/>
              <a:cs typeface="Merriweather"/>
              <a:sym typeface="Merriweather"/>
            </a:endParaRPr>
          </a:p>
          <a:p>
            <a:pPr marL="914400" lvl="0" indent="-444500" algn="l" rtl="0">
              <a:lnSpc>
                <a:spcPct val="115000"/>
              </a:lnSpc>
              <a:spcBef>
                <a:spcPts val="0"/>
              </a:spcBef>
              <a:spcAft>
                <a:spcPts val="0"/>
              </a:spcAft>
              <a:buClr>
                <a:srgbClr val="222222"/>
              </a:buClr>
              <a:buSzPts val="3400"/>
              <a:buFont typeface="Merriweather"/>
              <a:buChar char="●"/>
            </a:pPr>
            <a:r>
              <a:rPr lang="en-US" sz="3400" dirty="0">
                <a:solidFill>
                  <a:srgbClr val="222222"/>
                </a:solidFill>
                <a:highlight>
                  <a:srgbClr val="FFFFFF"/>
                </a:highlight>
                <a:latin typeface="Merriweather"/>
                <a:ea typeface="Merriweather"/>
                <a:cs typeface="Merriweather"/>
                <a:sym typeface="Merriweather"/>
              </a:rPr>
              <a:t>ARC Spillway construction start is projected in 2027/28 and completion is 3-4 years after. </a:t>
            </a:r>
            <a:endParaRPr sz="3400" dirty="0">
              <a:solidFill>
                <a:srgbClr val="222222"/>
              </a:solidFill>
              <a:highlight>
                <a:srgbClr val="FFFFFF"/>
              </a:highlight>
              <a:latin typeface="Merriweather"/>
              <a:ea typeface="Merriweather"/>
              <a:cs typeface="Merriweather"/>
              <a:sym typeface="Merriweather"/>
            </a:endParaRPr>
          </a:p>
          <a:p>
            <a:pPr marL="914400" indent="-444500">
              <a:lnSpc>
                <a:spcPct val="115000"/>
              </a:lnSpc>
              <a:buClr>
                <a:srgbClr val="222222"/>
              </a:buClr>
              <a:buSzPts val="3400"/>
              <a:buFont typeface="Merriweather"/>
              <a:buChar char="●"/>
            </a:pPr>
            <a:r>
              <a:rPr lang="en-US" sz="3400" dirty="0">
                <a:solidFill>
                  <a:srgbClr val="222222"/>
                </a:solidFill>
                <a:highlight>
                  <a:srgbClr val="FFFFFF"/>
                </a:highlight>
                <a:latin typeface="Merriweather"/>
                <a:ea typeface="Merriweather"/>
                <a:cs typeface="Merriweather"/>
                <a:sym typeface="Merriweather"/>
              </a:rPr>
              <a:t>New Research efforts are focused on a partnership with CNRFC to improve forecasts  inputs into HEFS and 10-day deterministic streamflow forecasts for FIRO in the Yuba-Feather. These efforts will also utilize the robust observation networks deployed by F-CO, FIRO, and other programs.</a:t>
            </a:r>
            <a:endParaRPr sz="3400" dirty="0">
              <a:solidFill>
                <a:srgbClr val="222222"/>
              </a:solidFill>
              <a:highlight>
                <a:srgbClr val="FFFFFF"/>
              </a:highlight>
              <a:latin typeface="Merriweather"/>
              <a:ea typeface="Merriweather"/>
              <a:cs typeface="Merriweather"/>
              <a:sym typeface="Merriweather"/>
            </a:endParaRPr>
          </a:p>
          <a:p>
            <a:pPr marL="914400" lvl="0" indent="-444500" algn="l" rtl="0">
              <a:lnSpc>
                <a:spcPct val="115000"/>
              </a:lnSpc>
              <a:spcBef>
                <a:spcPts val="0"/>
              </a:spcBef>
              <a:spcAft>
                <a:spcPts val="0"/>
              </a:spcAft>
              <a:buClr>
                <a:schemeClr val="dk1"/>
              </a:buClr>
              <a:buSzPts val="3400"/>
              <a:buFont typeface="Merriweather"/>
              <a:buChar char="●"/>
            </a:pPr>
            <a:r>
              <a:rPr lang="en-US" sz="3400" dirty="0">
                <a:solidFill>
                  <a:schemeClr val="dk1"/>
                </a:solidFill>
                <a:highlight>
                  <a:srgbClr val="FFFFFF"/>
                </a:highlight>
                <a:latin typeface="Merriweather"/>
                <a:ea typeface="Merriweather"/>
                <a:cs typeface="Merriweather"/>
                <a:sym typeface="Merriweather"/>
              </a:rPr>
              <a:t>DWR and Yuba Water have incorporated AR forecasts into briefings and reports. </a:t>
            </a:r>
            <a:endParaRPr sz="3400" dirty="0">
              <a:solidFill>
                <a:schemeClr val="dk1"/>
              </a:solidFill>
              <a:highlight>
                <a:srgbClr val="FFFFFF"/>
              </a:highlight>
              <a:latin typeface="Merriweather"/>
              <a:ea typeface="Merriweather"/>
              <a:cs typeface="Merriweather"/>
              <a:sym typeface="Merriweather"/>
            </a:endParaRPr>
          </a:p>
          <a:p>
            <a:pPr marL="914400" lvl="0" indent="-444500" algn="l" rtl="0">
              <a:lnSpc>
                <a:spcPct val="115000"/>
              </a:lnSpc>
              <a:spcBef>
                <a:spcPts val="0"/>
              </a:spcBef>
              <a:spcAft>
                <a:spcPts val="0"/>
              </a:spcAft>
              <a:buClr>
                <a:schemeClr val="dk1"/>
              </a:buClr>
              <a:buSzPts val="3400"/>
              <a:buFont typeface="Merriweather"/>
              <a:buChar char="●"/>
            </a:pPr>
            <a:r>
              <a:rPr lang="en-US" sz="3400" dirty="0">
                <a:solidFill>
                  <a:schemeClr val="dk1"/>
                </a:solidFill>
                <a:highlight>
                  <a:srgbClr val="FFFFFF"/>
                </a:highlight>
                <a:latin typeface="Merriweather"/>
                <a:ea typeface="Merriweather"/>
                <a:cs typeface="Merriweather"/>
                <a:sym typeface="Merriweather"/>
              </a:rPr>
              <a:t>The F-CO Program is including AR forecasts </a:t>
            </a:r>
            <a:r>
              <a:rPr lang="en-US" sz="3400" dirty="0">
                <a:solidFill>
                  <a:schemeClr val="dk1"/>
                </a:solidFill>
                <a:highlight>
                  <a:schemeClr val="lt1"/>
                </a:highlight>
                <a:latin typeface="Merriweather"/>
                <a:ea typeface="Merriweather"/>
                <a:cs typeface="Merriweather"/>
                <a:sym typeface="Merriweather"/>
              </a:rPr>
              <a:t>in this year's functional exercise, </a:t>
            </a:r>
            <a:r>
              <a:rPr lang="en-US" sz="3400" dirty="0">
                <a:solidFill>
                  <a:schemeClr val="dk1"/>
                </a:solidFill>
                <a:highlight>
                  <a:srgbClr val="FFFFFF"/>
                </a:highlight>
                <a:latin typeface="Merriweather"/>
                <a:ea typeface="Merriweather"/>
                <a:cs typeface="Merriweather"/>
                <a:sym typeface="Merriweather"/>
              </a:rPr>
              <a:t>and once WCM updates are finalized it will incorporate the new operations into the Yuba-Feather decision support system.</a:t>
            </a:r>
            <a:endParaRPr sz="3400" dirty="0">
              <a:solidFill>
                <a:schemeClr val="dk1"/>
              </a:solidFill>
              <a:highlight>
                <a:srgbClr val="FFFFFF"/>
              </a:highlight>
              <a:latin typeface="Merriweather"/>
              <a:ea typeface="Merriweather"/>
              <a:cs typeface="Merriweather"/>
              <a:sym typeface="Merriweather"/>
            </a:endParaRPr>
          </a:p>
          <a:p>
            <a:pPr marL="0" lvl="0" indent="0" algn="l" rtl="0">
              <a:lnSpc>
                <a:spcPct val="115000"/>
              </a:lnSpc>
              <a:spcBef>
                <a:spcPts val="0"/>
              </a:spcBef>
              <a:spcAft>
                <a:spcPts val="0"/>
              </a:spcAft>
              <a:buNone/>
            </a:pPr>
            <a:r>
              <a:rPr lang="en-US" sz="3400" dirty="0">
                <a:solidFill>
                  <a:schemeClr val="dk1"/>
                </a:solidFill>
                <a:highlight>
                  <a:srgbClr val="FFFFFF"/>
                </a:highlight>
                <a:latin typeface="Merriweather"/>
                <a:ea typeface="Merriweather"/>
                <a:cs typeface="Merriweather"/>
                <a:sym typeface="Merriweather"/>
              </a:rPr>
              <a:t> </a:t>
            </a:r>
            <a:endParaRPr sz="3400" dirty="0">
              <a:solidFill>
                <a:schemeClr val="dk1"/>
              </a:solidFill>
              <a:highlight>
                <a:srgbClr val="FFFFFF"/>
              </a:highlight>
              <a:latin typeface="Merriweather"/>
              <a:ea typeface="Merriweather"/>
              <a:cs typeface="Merriweather"/>
              <a:sym typeface="Merriweather"/>
            </a:endParaRPr>
          </a:p>
          <a:p>
            <a:pPr marL="0" lvl="0" indent="0" algn="l" rtl="0">
              <a:spcBef>
                <a:spcPts val="0"/>
              </a:spcBef>
              <a:spcAft>
                <a:spcPts val="1500"/>
              </a:spcAft>
              <a:buNone/>
            </a:pPr>
            <a:endParaRPr sz="3400" dirty="0">
              <a:solidFill>
                <a:schemeClr val="dk1"/>
              </a:solidFill>
              <a:latin typeface="Merriweather"/>
              <a:ea typeface="Merriweather"/>
              <a:cs typeface="Merriweather"/>
              <a:sym typeface="Merriweather"/>
            </a:endParaRPr>
          </a:p>
        </p:txBody>
      </p:sp>
      <p:grpSp>
        <p:nvGrpSpPr>
          <p:cNvPr id="199" name="Google Shape;199;p15"/>
          <p:cNvGrpSpPr/>
          <p:nvPr/>
        </p:nvGrpSpPr>
        <p:grpSpPr>
          <a:xfrm>
            <a:off x="12857250" y="5134851"/>
            <a:ext cx="12727526" cy="27160226"/>
            <a:chOff x="12799487" y="5186370"/>
            <a:chExt cx="12803726" cy="27132807"/>
          </a:xfrm>
        </p:grpSpPr>
        <p:sp>
          <p:nvSpPr>
            <p:cNvPr id="201" name="Google Shape;201;p15"/>
            <p:cNvSpPr/>
            <p:nvPr/>
          </p:nvSpPr>
          <p:spPr>
            <a:xfrm>
              <a:off x="12799487" y="24381784"/>
              <a:ext cx="12801600" cy="1372500"/>
            </a:xfrm>
            <a:prstGeom prst="rect">
              <a:avLst/>
            </a:prstGeom>
            <a:solidFill>
              <a:srgbClr val="538AA9"/>
            </a:solidFill>
            <a:ln w="127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5775" b="1">
                  <a:solidFill>
                    <a:schemeClr val="lt1"/>
                  </a:solidFill>
                  <a:latin typeface="Merriweather"/>
                  <a:ea typeface="Merriweather"/>
                  <a:cs typeface="Merriweather"/>
                  <a:sym typeface="Merriweather"/>
                </a:rPr>
                <a:t>FIRO Status</a:t>
              </a:r>
              <a:endParaRPr>
                <a:solidFill>
                  <a:schemeClr val="lt1"/>
                </a:solidFill>
                <a:latin typeface="Merriweather"/>
                <a:ea typeface="Merriweather"/>
                <a:cs typeface="Merriweather"/>
                <a:sym typeface="Merriweather"/>
              </a:endParaRPr>
            </a:p>
          </p:txBody>
        </p:sp>
        <p:sp>
          <p:nvSpPr>
            <p:cNvPr id="200" name="Google Shape;200;p15"/>
            <p:cNvSpPr/>
            <p:nvPr/>
          </p:nvSpPr>
          <p:spPr>
            <a:xfrm>
              <a:off x="12801613" y="5186370"/>
              <a:ext cx="12801600" cy="27132807"/>
            </a:xfrm>
            <a:prstGeom prst="rect">
              <a:avLst/>
            </a:prstGeom>
            <a:noFill/>
            <a:ln w="12700" cap="flat" cmpd="sng">
              <a:solidFill>
                <a:srgbClr val="00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575" b="0" i="0" u="none" strike="noStrike" cap="none">
                <a:solidFill>
                  <a:schemeClr val="lt1"/>
                </a:solidFill>
                <a:latin typeface="Calibri"/>
                <a:ea typeface="Calibri"/>
                <a:cs typeface="Calibri"/>
                <a:sym typeface="Calibri"/>
              </a:endParaRPr>
            </a:p>
          </p:txBody>
        </p:sp>
      </p:grpSp>
      <p:sp>
        <p:nvSpPr>
          <p:cNvPr id="202" name="Google Shape;202;p15"/>
          <p:cNvSpPr txBox="1"/>
          <p:nvPr/>
        </p:nvSpPr>
        <p:spPr>
          <a:xfrm>
            <a:off x="399550" y="20100376"/>
            <a:ext cx="12001500" cy="12218699"/>
          </a:xfrm>
          <a:prstGeom prst="rect">
            <a:avLst/>
          </a:prstGeom>
          <a:noFill/>
          <a:ln>
            <a:noFill/>
          </a:ln>
        </p:spPr>
        <p:txBody>
          <a:bodyPr spcFirstLastPara="1" wrap="square" lIns="91425" tIns="91425" rIns="91425" bIns="91425" anchor="t" anchorCtr="0">
            <a:spAutoFit/>
          </a:bodyPr>
          <a:lstStyle/>
          <a:p>
            <a:pPr marL="685800" lvl="0" indent="-444500" algn="l" rtl="0">
              <a:lnSpc>
                <a:spcPct val="115000"/>
              </a:lnSpc>
              <a:spcBef>
                <a:spcPts val="0"/>
              </a:spcBef>
              <a:spcAft>
                <a:spcPts val="0"/>
              </a:spcAft>
              <a:buClr>
                <a:schemeClr val="dk1"/>
              </a:buClr>
              <a:buSzPts val="3400"/>
              <a:buFont typeface="Merriweather"/>
              <a:buChar char="●"/>
            </a:pPr>
            <a:r>
              <a:rPr lang="en-US" sz="3400" dirty="0">
                <a:solidFill>
                  <a:schemeClr val="dk1"/>
                </a:solidFill>
                <a:latin typeface="Merriweather"/>
                <a:ea typeface="Merriweather"/>
                <a:cs typeface="Merriweather"/>
                <a:sym typeface="Merriweather"/>
              </a:rPr>
              <a:t>New </a:t>
            </a:r>
            <a:r>
              <a:rPr lang="en-US" sz="3400" dirty="0" err="1">
                <a:solidFill>
                  <a:schemeClr val="dk1"/>
                </a:solidFill>
                <a:latin typeface="Merriweather"/>
                <a:ea typeface="Merriweather"/>
                <a:cs typeface="Merriweather"/>
                <a:sym typeface="Merriweather"/>
              </a:rPr>
              <a:t>Bullards</a:t>
            </a:r>
            <a:r>
              <a:rPr lang="en-US" sz="3400" dirty="0">
                <a:solidFill>
                  <a:schemeClr val="dk1"/>
                </a:solidFill>
                <a:latin typeface="Merriweather"/>
                <a:ea typeface="Merriweather"/>
                <a:cs typeface="Merriweather"/>
                <a:sym typeface="Merriweather"/>
              </a:rPr>
              <a:t> Bar (NBB) Dam is on the North Yuba River, was completed in 1970, and has  a total storage capacity of approximately 970,000 acre-ft.</a:t>
            </a:r>
            <a:endParaRPr sz="3400" dirty="0">
              <a:solidFill>
                <a:schemeClr val="dk1"/>
              </a:solidFill>
              <a:latin typeface="Merriweather"/>
              <a:ea typeface="Merriweather"/>
              <a:cs typeface="Merriweather"/>
              <a:sym typeface="Merriweather"/>
            </a:endParaRPr>
          </a:p>
          <a:p>
            <a:pPr marL="685800" lvl="0" indent="-444500" algn="l" rtl="0">
              <a:lnSpc>
                <a:spcPct val="115000"/>
              </a:lnSpc>
              <a:spcBef>
                <a:spcPts val="0"/>
              </a:spcBef>
              <a:spcAft>
                <a:spcPts val="0"/>
              </a:spcAft>
              <a:buClr>
                <a:schemeClr val="dk1"/>
              </a:buClr>
              <a:buSzPts val="3400"/>
              <a:buFont typeface="Merriweather"/>
              <a:buChar char="●"/>
            </a:pPr>
            <a:r>
              <a:rPr lang="en-US" sz="3400" dirty="0">
                <a:solidFill>
                  <a:schemeClr val="dk1"/>
                </a:solidFill>
                <a:latin typeface="Merriweather"/>
                <a:ea typeface="Merriweather"/>
                <a:cs typeface="Merriweather"/>
                <a:sym typeface="Merriweather"/>
              </a:rPr>
              <a:t>Primary purposes of NBB  include flood control, water supply, hydroelectric power, and recreation.</a:t>
            </a:r>
            <a:endParaRPr sz="3400" dirty="0">
              <a:solidFill>
                <a:schemeClr val="dk1"/>
              </a:solidFill>
              <a:latin typeface="Merriweather"/>
              <a:ea typeface="Merriweather"/>
              <a:cs typeface="Merriweather"/>
              <a:sym typeface="Merriweather"/>
            </a:endParaRPr>
          </a:p>
          <a:p>
            <a:pPr marL="685800" lvl="0" indent="-444500" algn="l" rtl="0">
              <a:lnSpc>
                <a:spcPct val="115000"/>
              </a:lnSpc>
              <a:spcBef>
                <a:spcPts val="0"/>
              </a:spcBef>
              <a:spcAft>
                <a:spcPts val="0"/>
              </a:spcAft>
              <a:buClr>
                <a:schemeClr val="dk1"/>
              </a:buClr>
              <a:buSzPts val="3400"/>
              <a:buFont typeface="Merriweather"/>
              <a:buChar char="●"/>
            </a:pPr>
            <a:r>
              <a:rPr lang="en-US" sz="3400" dirty="0">
                <a:solidFill>
                  <a:schemeClr val="dk1"/>
                </a:solidFill>
                <a:latin typeface="Merriweather"/>
                <a:ea typeface="Merriweather"/>
                <a:cs typeface="Merriweather"/>
                <a:sym typeface="Merriweather"/>
              </a:rPr>
              <a:t>Yuba Water Agency is building a new Atmospheric River Control (ARC) Spillway designed with gates 31.5 ft lower than the current spillway.</a:t>
            </a:r>
            <a:endParaRPr sz="3400" dirty="0">
              <a:solidFill>
                <a:schemeClr val="dk1"/>
              </a:solidFill>
              <a:latin typeface="Merriweather"/>
              <a:ea typeface="Merriweather"/>
              <a:cs typeface="Merriweather"/>
              <a:sym typeface="Merriweather"/>
            </a:endParaRPr>
          </a:p>
          <a:p>
            <a:pPr marL="685800" lvl="0" indent="-444500" algn="l" rtl="0">
              <a:lnSpc>
                <a:spcPct val="115000"/>
              </a:lnSpc>
              <a:spcBef>
                <a:spcPts val="0"/>
              </a:spcBef>
              <a:spcAft>
                <a:spcPts val="0"/>
              </a:spcAft>
              <a:buClr>
                <a:schemeClr val="dk1"/>
              </a:buClr>
              <a:buSzPts val="3400"/>
              <a:buFont typeface="Merriweather"/>
              <a:buChar char="●"/>
            </a:pPr>
            <a:r>
              <a:rPr lang="en-US" sz="3400" dirty="0">
                <a:solidFill>
                  <a:schemeClr val="dk1"/>
                </a:solidFill>
                <a:latin typeface="Merriweather"/>
                <a:ea typeface="Merriweather"/>
                <a:cs typeface="Merriweather"/>
                <a:sym typeface="Merriweather"/>
              </a:rPr>
              <a:t>Oroville Dam (ORO), on the Feather River,  was completed in 1968 creating Lake Oroville with a storage capacity of about 3.4  million acre-feet.</a:t>
            </a:r>
            <a:endParaRPr sz="3400" dirty="0">
              <a:solidFill>
                <a:schemeClr val="dk1"/>
              </a:solidFill>
              <a:latin typeface="Merriweather"/>
              <a:ea typeface="Merriweather"/>
              <a:cs typeface="Merriweather"/>
              <a:sym typeface="Merriweather"/>
            </a:endParaRPr>
          </a:p>
          <a:p>
            <a:pPr marL="685800" lvl="0" indent="-444500" algn="l" rtl="0">
              <a:lnSpc>
                <a:spcPct val="115000"/>
              </a:lnSpc>
              <a:spcBef>
                <a:spcPts val="0"/>
              </a:spcBef>
              <a:spcAft>
                <a:spcPts val="0"/>
              </a:spcAft>
              <a:buClr>
                <a:schemeClr val="dk1"/>
              </a:buClr>
              <a:buSzPts val="3400"/>
              <a:buFont typeface="Merriweather"/>
              <a:buChar char="●"/>
            </a:pPr>
            <a:r>
              <a:rPr lang="en-US" sz="3400" dirty="0">
                <a:solidFill>
                  <a:schemeClr val="dk1"/>
                </a:solidFill>
                <a:latin typeface="Merriweather"/>
                <a:ea typeface="Merriweather"/>
                <a:cs typeface="Merriweather"/>
                <a:sym typeface="Merriweather"/>
              </a:rPr>
              <a:t>Built and operated by the California Department of Water Resources (DWR), ORO  is the tallest dam in the U.S., at 770 feet</a:t>
            </a:r>
            <a:endParaRPr sz="3400" dirty="0">
              <a:solidFill>
                <a:schemeClr val="dk1"/>
              </a:solidFill>
              <a:latin typeface="Merriweather"/>
              <a:ea typeface="Merriweather"/>
              <a:cs typeface="Merriweather"/>
              <a:sym typeface="Merriweather"/>
            </a:endParaRPr>
          </a:p>
          <a:p>
            <a:pPr marL="685800" lvl="0" indent="-444500" algn="l" rtl="0">
              <a:lnSpc>
                <a:spcPct val="115000"/>
              </a:lnSpc>
              <a:spcBef>
                <a:spcPts val="0"/>
              </a:spcBef>
              <a:spcAft>
                <a:spcPts val="0"/>
              </a:spcAft>
              <a:buClr>
                <a:schemeClr val="dk1"/>
              </a:buClr>
              <a:buSzPts val="3400"/>
              <a:buFont typeface="Merriweather"/>
              <a:buChar char="●"/>
            </a:pPr>
            <a:r>
              <a:rPr lang="en-US" sz="3400" dirty="0">
                <a:solidFill>
                  <a:schemeClr val="dk1"/>
                </a:solidFill>
                <a:latin typeface="Merriweather"/>
                <a:ea typeface="Merriweather"/>
                <a:cs typeface="Merriweather"/>
                <a:sym typeface="Merriweather"/>
              </a:rPr>
              <a:t>ORO part of the State Water Project, supplying water for a variety of sectors. </a:t>
            </a:r>
            <a:endParaRPr sz="3400" dirty="0">
              <a:solidFill>
                <a:schemeClr val="dk1"/>
              </a:solidFill>
              <a:latin typeface="Merriweather"/>
              <a:ea typeface="Merriweather"/>
              <a:cs typeface="Merriweather"/>
              <a:sym typeface="Merriweather"/>
            </a:endParaRPr>
          </a:p>
          <a:p>
            <a:pPr marL="685800" lvl="0" indent="-444500" algn="l" rtl="0">
              <a:lnSpc>
                <a:spcPct val="115000"/>
              </a:lnSpc>
              <a:spcBef>
                <a:spcPts val="0"/>
              </a:spcBef>
              <a:spcAft>
                <a:spcPts val="0"/>
              </a:spcAft>
              <a:buClr>
                <a:schemeClr val="dk1"/>
              </a:buClr>
              <a:buSzPts val="3400"/>
              <a:buFont typeface="Merriweather"/>
              <a:buChar char="●"/>
            </a:pPr>
            <a:r>
              <a:rPr lang="en-US" sz="3400" dirty="0">
                <a:solidFill>
                  <a:schemeClr val="dk1"/>
                </a:solidFill>
                <a:latin typeface="Merriweather"/>
                <a:ea typeface="Merriweather"/>
                <a:cs typeface="Merriweather"/>
                <a:sym typeface="Merriweather"/>
              </a:rPr>
              <a:t>The Forecasted-Coordinated Operations Program (F-CO) coordinates between NBB and ORO to mitigate impacts at the confluence of  the Yuba  and Feather rivers near Marysville and Yuba City.</a:t>
            </a:r>
            <a:endParaRPr sz="3400" dirty="0">
              <a:solidFill>
                <a:schemeClr val="dk1"/>
              </a:solidFill>
              <a:latin typeface="Merriweather"/>
              <a:ea typeface="Merriweather"/>
              <a:cs typeface="Merriweather"/>
              <a:sym typeface="Merriweather"/>
            </a:endParaRPr>
          </a:p>
        </p:txBody>
      </p:sp>
      <p:sp>
        <p:nvSpPr>
          <p:cNvPr id="203" name="Google Shape;203;p15"/>
          <p:cNvSpPr/>
          <p:nvPr/>
        </p:nvSpPr>
        <p:spPr>
          <a:xfrm>
            <a:off x="400050" y="365866"/>
            <a:ext cx="37604700" cy="3200400"/>
          </a:xfrm>
          <a:prstGeom prst="rect">
            <a:avLst/>
          </a:prstGeom>
          <a:noFill/>
          <a:ln w="12700" cap="flat" cmpd="sng">
            <a:solidFill>
              <a:srgbClr val="000000"/>
            </a:solidFill>
            <a:prstDash val="solid"/>
            <a:miter lim="800000"/>
            <a:headEnd type="none" w="sm" len="sm"/>
            <a:tailEnd type="none" w="sm" len="sm"/>
          </a:ln>
        </p:spPr>
        <p:txBody>
          <a:bodyPr spcFirstLastPara="1" wrap="square" lIns="91425" tIns="45700" rIns="91425" bIns="45700" anchor="ctr" anchorCtr="0">
            <a:noAutofit/>
          </a:bodyPr>
          <a:lstStyle/>
          <a:p>
            <a:pPr marL="0" lvl="0" indent="0" algn="ctr" rtl="0">
              <a:spcBef>
                <a:spcPts val="0"/>
              </a:spcBef>
              <a:spcAft>
                <a:spcPts val="0"/>
              </a:spcAft>
              <a:buNone/>
            </a:pPr>
            <a:r>
              <a:rPr lang="en-US" sz="8875">
                <a:solidFill>
                  <a:schemeClr val="dk1"/>
                </a:solidFill>
                <a:latin typeface="Merriweather"/>
                <a:ea typeface="Merriweather"/>
                <a:cs typeface="Merriweather"/>
                <a:sym typeface="Merriweather"/>
              </a:rPr>
              <a:t>FIRO</a:t>
            </a:r>
            <a:r>
              <a:rPr lang="en-US" sz="8875">
                <a:solidFill>
                  <a:schemeClr val="dk1"/>
                </a:solidFill>
                <a:latin typeface="Merriweather ExtraBold"/>
                <a:ea typeface="Merriweather ExtraBold"/>
                <a:cs typeface="Merriweather ExtraBold"/>
                <a:sym typeface="Merriweather ExtraBold"/>
              </a:rPr>
              <a:t> </a:t>
            </a:r>
            <a:endParaRPr sz="8875">
              <a:solidFill>
                <a:schemeClr val="dk1"/>
              </a:solidFill>
              <a:latin typeface="Merriweather ExtraBold"/>
              <a:ea typeface="Merriweather ExtraBold"/>
              <a:cs typeface="Merriweather ExtraBold"/>
              <a:sym typeface="Merriweather ExtraBold"/>
            </a:endParaRPr>
          </a:p>
          <a:p>
            <a:pPr marL="0" lvl="0" indent="0" algn="ctr" rtl="0">
              <a:spcBef>
                <a:spcPts val="0"/>
              </a:spcBef>
              <a:spcAft>
                <a:spcPts val="0"/>
              </a:spcAft>
              <a:buClr>
                <a:schemeClr val="dk1"/>
              </a:buClr>
              <a:buFont typeface="Arial"/>
              <a:buNone/>
            </a:pPr>
            <a:r>
              <a:rPr lang="en-US" sz="8875">
                <a:solidFill>
                  <a:schemeClr val="dk1"/>
                </a:solidFill>
                <a:latin typeface="Merriweather ExtraBold"/>
                <a:ea typeface="Merriweather ExtraBold"/>
                <a:cs typeface="Merriweather ExtraBold"/>
                <a:sym typeface="Merriweather ExtraBold"/>
              </a:rPr>
              <a:t>Yuba-Feather</a:t>
            </a:r>
            <a:endParaRPr sz="8875">
              <a:solidFill>
                <a:schemeClr val="dk1"/>
              </a:solidFill>
              <a:latin typeface="Merriweather ExtraBold"/>
              <a:ea typeface="Merriweather ExtraBold"/>
              <a:cs typeface="Merriweather ExtraBold"/>
              <a:sym typeface="Merriweather ExtraBold"/>
            </a:endParaRPr>
          </a:p>
        </p:txBody>
      </p:sp>
      <p:pic>
        <p:nvPicPr>
          <p:cNvPr id="204" name="Google Shape;204;p15"/>
          <p:cNvPicPr preferRelativeResize="0"/>
          <p:nvPr/>
        </p:nvPicPr>
        <p:blipFill rotWithShape="1">
          <a:blip r:embed="rId4">
            <a:alphaModFix/>
          </a:blip>
          <a:srcRect/>
          <a:stretch/>
        </p:blipFill>
        <p:spPr>
          <a:xfrm>
            <a:off x="997614" y="777352"/>
            <a:ext cx="1943822" cy="2377452"/>
          </a:xfrm>
          <a:prstGeom prst="rect">
            <a:avLst/>
          </a:prstGeom>
          <a:noFill/>
          <a:ln>
            <a:noFill/>
          </a:ln>
        </p:spPr>
      </p:pic>
      <p:pic>
        <p:nvPicPr>
          <p:cNvPr id="205" name="Google Shape;205;p15"/>
          <p:cNvPicPr preferRelativeResize="0"/>
          <p:nvPr/>
        </p:nvPicPr>
        <p:blipFill rotWithShape="1">
          <a:blip r:embed="rId5">
            <a:alphaModFix/>
          </a:blip>
          <a:srcRect/>
          <a:stretch/>
        </p:blipFill>
        <p:spPr>
          <a:xfrm>
            <a:off x="32321400" y="1152300"/>
            <a:ext cx="5154899" cy="1800800"/>
          </a:xfrm>
          <a:prstGeom prst="rect">
            <a:avLst/>
          </a:prstGeom>
          <a:noFill/>
          <a:ln>
            <a:noFill/>
          </a:ln>
        </p:spPr>
      </p:pic>
      <p:pic>
        <p:nvPicPr>
          <p:cNvPr id="206" name="Google Shape;206;p15"/>
          <p:cNvPicPr preferRelativeResize="0"/>
          <p:nvPr/>
        </p:nvPicPr>
        <p:blipFill rotWithShape="1">
          <a:blip r:embed="rId6">
            <a:alphaModFix/>
          </a:blip>
          <a:srcRect/>
          <a:stretch/>
        </p:blipFill>
        <p:spPr>
          <a:xfrm>
            <a:off x="25603826" y="877363"/>
            <a:ext cx="2862913" cy="2177390"/>
          </a:xfrm>
          <a:prstGeom prst="rect">
            <a:avLst/>
          </a:prstGeom>
          <a:noFill/>
          <a:ln>
            <a:noFill/>
          </a:ln>
        </p:spPr>
      </p:pic>
      <p:pic>
        <p:nvPicPr>
          <p:cNvPr id="207" name="Google Shape;207;p15"/>
          <p:cNvPicPr preferRelativeResize="0"/>
          <p:nvPr/>
        </p:nvPicPr>
        <p:blipFill rotWithShape="1">
          <a:blip r:embed="rId7">
            <a:alphaModFix/>
          </a:blip>
          <a:srcRect r="50127"/>
          <a:stretch/>
        </p:blipFill>
        <p:spPr>
          <a:xfrm>
            <a:off x="29289313" y="774287"/>
            <a:ext cx="2377476" cy="2383568"/>
          </a:xfrm>
          <a:prstGeom prst="rect">
            <a:avLst/>
          </a:prstGeom>
          <a:noFill/>
          <a:ln>
            <a:noFill/>
          </a:ln>
        </p:spPr>
      </p:pic>
      <p:pic>
        <p:nvPicPr>
          <p:cNvPr id="208" name="Google Shape;208;p15" title="Screenshot 2025-07-14 at 4.38.45 PM.png"/>
          <p:cNvPicPr preferRelativeResize="0"/>
          <p:nvPr/>
        </p:nvPicPr>
        <p:blipFill>
          <a:blip r:embed="rId8">
            <a:alphaModFix/>
          </a:blip>
          <a:stretch>
            <a:fillRect/>
          </a:stretch>
        </p:blipFill>
        <p:spPr>
          <a:xfrm>
            <a:off x="21518035" y="27263737"/>
            <a:ext cx="3985663" cy="4776041"/>
          </a:xfrm>
          <a:prstGeom prst="rect">
            <a:avLst/>
          </a:prstGeom>
          <a:noFill/>
          <a:ln w="19050" cap="flat" cmpd="sng">
            <a:solidFill>
              <a:srgbClr val="000000"/>
            </a:solidFill>
            <a:prstDash val="solid"/>
            <a:miter lim="8000"/>
            <a:headEnd type="none" w="sm" len="sm"/>
            <a:tailEnd type="none" w="sm" len="sm"/>
          </a:ln>
        </p:spPr>
      </p:pic>
      <p:grpSp>
        <p:nvGrpSpPr>
          <p:cNvPr id="209" name="Google Shape;209;p15"/>
          <p:cNvGrpSpPr/>
          <p:nvPr/>
        </p:nvGrpSpPr>
        <p:grpSpPr>
          <a:xfrm>
            <a:off x="12961525" y="25778083"/>
            <a:ext cx="12330100" cy="1365950"/>
            <a:chOff x="12867125" y="25580350"/>
            <a:chExt cx="12330100" cy="1365950"/>
          </a:xfrm>
        </p:grpSpPr>
        <p:sp>
          <p:nvSpPr>
            <p:cNvPr id="210" name="Google Shape;210;p15"/>
            <p:cNvSpPr txBox="1"/>
            <p:nvPr/>
          </p:nvSpPr>
          <p:spPr>
            <a:xfrm>
              <a:off x="12943325" y="25580350"/>
              <a:ext cx="3716400" cy="7080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US" sz="4000" b="1" i="0" u="none" strike="noStrike" cap="none">
                  <a:solidFill>
                    <a:srgbClr val="006C92"/>
                  </a:solidFill>
                  <a:latin typeface="Merriweather"/>
                  <a:ea typeface="Merriweather"/>
                  <a:cs typeface="Merriweather"/>
                  <a:sym typeface="Merriweather"/>
                </a:rPr>
                <a:t>Workplan</a:t>
              </a:r>
              <a:endParaRPr sz="4000" b="1">
                <a:latin typeface="Merriweather"/>
                <a:ea typeface="Merriweather"/>
                <a:cs typeface="Merriweather"/>
                <a:sym typeface="Merriweather"/>
              </a:endParaRPr>
            </a:p>
          </p:txBody>
        </p:sp>
        <p:sp>
          <p:nvSpPr>
            <p:cNvPr id="211" name="Google Shape;211;p15"/>
            <p:cNvSpPr txBox="1"/>
            <p:nvPr/>
          </p:nvSpPr>
          <p:spPr>
            <a:xfrm>
              <a:off x="17044099" y="25607875"/>
              <a:ext cx="4198500" cy="7080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US" sz="4000" b="1" i="0" u="none" strike="noStrike" cap="none">
                  <a:solidFill>
                    <a:srgbClr val="006C92"/>
                  </a:solidFill>
                  <a:latin typeface="Merriweather"/>
                  <a:ea typeface="Merriweather"/>
                  <a:cs typeface="Merriweather"/>
                  <a:sym typeface="Merriweather"/>
                </a:rPr>
                <a:t>PVA</a:t>
              </a:r>
              <a:endParaRPr sz="4000" b="1">
                <a:latin typeface="Merriweather"/>
                <a:ea typeface="Merriweather"/>
                <a:cs typeface="Merriweather"/>
                <a:sym typeface="Merriweather"/>
              </a:endParaRPr>
            </a:p>
          </p:txBody>
        </p:sp>
        <p:sp>
          <p:nvSpPr>
            <p:cNvPr id="212" name="Google Shape;212;p15"/>
            <p:cNvSpPr txBox="1"/>
            <p:nvPr/>
          </p:nvSpPr>
          <p:spPr>
            <a:xfrm>
              <a:off x="21480824" y="25629531"/>
              <a:ext cx="3716400" cy="7080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US" sz="4000" b="1" i="0" u="none" strike="noStrike" cap="none">
                  <a:solidFill>
                    <a:srgbClr val="006C92"/>
                  </a:solidFill>
                  <a:latin typeface="Merriweather"/>
                  <a:ea typeface="Merriweather"/>
                  <a:cs typeface="Merriweather"/>
                  <a:sym typeface="Merriweather"/>
                </a:rPr>
                <a:t>FVA</a:t>
              </a:r>
              <a:endParaRPr sz="4000" b="1">
                <a:latin typeface="Merriweather"/>
                <a:ea typeface="Merriweather"/>
                <a:cs typeface="Merriweather"/>
                <a:sym typeface="Merriweather"/>
              </a:endParaRPr>
            </a:p>
          </p:txBody>
        </p:sp>
        <p:sp>
          <p:nvSpPr>
            <p:cNvPr id="213" name="Google Shape;213;p15"/>
            <p:cNvSpPr txBox="1"/>
            <p:nvPr/>
          </p:nvSpPr>
          <p:spPr>
            <a:xfrm>
              <a:off x="12867125" y="26315400"/>
              <a:ext cx="4100700" cy="6309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US" sz="3500" b="1">
                  <a:solidFill>
                    <a:srgbClr val="FF0000"/>
                  </a:solidFill>
                  <a:latin typeface="Merriweather"/>
                  <a:ea typeface="Merriweather"/>
                  <a:cs typeface="Merriweather"/>
                  <a:sym typeface="Merriweather"/>
                </a:rPr>
                <a:t>Complete: 2021</a:t>
              </a:r>
              <a:endParaRPr sz="3500" b="1">
                <a:solidFill>
                  <a:srgbClr val="FF0000"/>
                </a:solidFill>
                <a:latin typeface="Merriweather"/>
                <a:ea typeface="Merriweather"/>
                <a:cs typeface="Merriweather"/>
                <a:sym typeface="Merriweather"/>
              </a:endParaRPr>
            </a:p>
          </p:txBody>
        </p:sp>
        <p:sp>
          <p:nvSpPr>
            <p:cNvPr id="214" name="Google Shape;214;p15"/>
            <p:cNvSpPr txBox="1"/>
            <p:nvPr/>
          </p:nvSpPr>
          <p:spPr>
            <a:xfrm>
              <a:off x="16930100" y="26315400"/>
              <a:ext cx="4322100" cy="6309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US" sz="3500" b="1">
                  <a:solidFill>
                    <a:srgbClr val="FF0000"/>
                  </a:solidFill>
                  <a:latin typeface="Merriweather"/>
                  <a:ea typeface="Merriweather"/>
                  <a:cs typeface="Merriweather"/>
                  <a:sym typeface="Merriweather"/>
                </a:rPr>
                <a:t>Complete: 2022</a:t>
              </a:r>
              <a:endParaRPr sz="3500" b="1">
                <a:solidFill>
                  <a:srgbClr val="FF0000"/>
                </a:solidFill>
                <a:latin typeface="Merriweather"/>
                <a:ea typeface="Merriweather"/>
                <a:cs typeface="Merriweather"/>
                <a:sym typeface="Merriweather"/>
              </a:endParaRPr>
            </a:p>
          </p:txBody>
        </p:sp>
        <p:sp>
          <p:nvSpPr>
            <p:cNvPr id="215" name="Google Shape;215;p15"/>
            <p:cNvSpPr txBox="1"/>
            <p:nvPr/>
          </p:nvSpPr>
          <p:spPr>
            <a:xfrm>
              <a:off x="21480825" y="26294038"/>
              <a:ext cx="3716400" cy="6309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US" sz="3500" b="1">
                  <a:solidFill>
                    <a:srgbClr val="FF0000"/>
                  </a:solidFill>
                  <a:latin typeface="Merriweather"/>
                  <a:ea typeface="Merriweather"/>
                  <a:cs typeface="Merriweather"/>
                  <a:sym typeface="Merriweather"/>
                </a:rPr>
                <a:t>Complete: 2025</a:t>
              </a:r>
              <a:endParaRPr sz="3500" b="1">
                <a:solidFill>
                  <a:srgbClr val="FF0000"/>
                </a:solidFill>
                <a:latin typeface="Merriweather"/>
                <a:ea typeface="Merriweather"/>
                <a:cs typeface="Merriweather"/>
                <a:sym typeface="Merriweather"/>
              </a:endParaRPr>
            </a:p>
          </p:txBody>
        </p:sp>
      </p:grpSp>
      <p:pic>
        <p:nvPicPr>
          <p:cNvPr id="216" name="Google Shape;216;p15" title="Screenshot 2025-07-14 at 4.42.11 PM.png"/>
          <p:cNvPicPr preferRelativeResize="0"/>
          <p:nvPr/>
        </p:nvPicPr>
        <p:blipFill>
          <a:blip r:embed="rId9">
            <a:alphaModFix/>
          </a:blip>
          <a:stretch>
            <a:fillRect/>
          </a:stretch>
        </p:blipFill>
        <p:spPr>
          <a:xfrm>
            <a:off x="12993998" y="27252213"/>
            <a:ext cx="3985663" cy="4799092"/>
          </a:xfrm>
          <a:prstGeom prst="rect">
            <a:avLst/>
          </a:prstGeom>
          <a:noFill/>
          <a:ln w="28575" cap="flat" cmpd="sng">
            <a:solidFill>
              <a:schemeClr val="dk2"/>
            </a:solidFill>
            <a:prstDash val="solid"/>
            <a:round/>
            <a:headEnd type="none" w="sm" len="sm"/>
            <a:tailEnd type="none" w="sm" len="sm"/>
          </a:ln>
        </p:spPr>
      </p:pic>
      <p:pic>
        <p:nvPicPr>
          <p:cNvPr id="217" name="Google Shape;217;p15" title="Screenshot 2025-07-14 at 4.43.10 PM.png"/>
          <p:cNvPicPr preferRelativeResize="0"/>
          <p:nvPr/>
        </p:nvPicPr>
        <p:blipFill>
          <a:blip r:embed="rId10">
            <a:alphaModFix/>
          </a:blip>
          <a:stretch>
            <a:fillRect/>
          </a:stretch>
        </p:blipFill>
        <p:spPr>
          <a:xfrm>
            <a:off x="17225851" y="27269458"/>
            <a:ext cx="3985661" cy="4799100"/>
          </a:xfrm>
          <a:prstGeom prst="rect">
            <a:avLst/>
          </a:prstGeom>
          <a:noFill/>
          <a:ln w="28575" cap="flat" cmpd="sng">
            <a:solidFill>
              <a:schemeClr val="dk2"/>
            </a:solidFill>
            <a:prstDash val="solid"/>
            <a:round/>
            <a:headEnd type="none" w="sm" len="sm"/>
            <a:tailEnd type="none" w="sm" len="sm"/>
          </a:ln>
        </p:spPr>
      </p:pic>
      <p:pic>
        <p:nvPicPr>
          <p:cNvPr id="219" name="Google Shape;219;p15" title="Screenshot 2025-07-14 at 5.00.54 PM.png"/>
          <p:cNvPicPr preferRelativeResize="0"/>
          <p:nvPr/>
        </p:nvPicPr>
        <p:blipFill rotWithShape="1">
          <a:blip r:embed="rId11">
            <a:alphaModFix/>
          </a:blip>
          <a:srcRect t="5546" b="5287"/>
          <a:stretch/>
        </p:blipFill>
        <p:spPr>
          <a:xfrm>
            <a:off x="400050" y="5115550"/>
            <a:ext cx="12000001" cy="13885501"/>
          </a:xfrm>
          <a:prstGeom prst="rect">
            <a:avLst/>
          </a:prstGeom>
          <a:noFill/>
          <a:ln>
            <a:noFill/>
          </a:ln>
        </p:spPr>
      </p:pic>
      <p:pic>
        <p:nvPicPr>
          <p:cNvPr id="220" name="Google Shape;220;p15"/>
          <p:cNvPicPr preferRelativeResize="0"/>
          <p:nvPr/>
        </p:nvPicPr>
        <p:blipFill rotWithShape="1">
          <a:blip r:embed="rId12">
            <a:alphaModFix/>
          </a:blip>
          <a:srcRect/>
          <a:stretch/>
        </p:blipFill>
        <p:spPr>
          <a:xfrm>
            <a:off x="3973989" y="928601"/>
            <a:ext cx="2258775" cy="2248175"/>
          </a:xfrm>
          <a:prstGeom prst="rect">
            <a:avLst/>
          </a:prstGeom>
          <a:noFill/>
          <a:ln>
            <a:noFill/>
          </a:ln>
        </p:spPr>
      </p:pic>
      <p:pic>
        <p:nvPicPr>
          <p:cNvPr id="221" name="Google Shape;221;p15" descr="Yuba Water Agency California Homepage"/>
          <p:cNvPicPr preferRelativeResize="0"/>
          <p:nvPr/>
        </p:nvPicPr>
        <p:blipFill>
          <a:blip r:embed="rId13">
            <a:alphaModFix/>
          </a:blip>
          <a:stretch>
            <a:fillRect/>
          </a:stretch>
        </p:blipFill>
        <p:spPr>
          <a:xfrm>
            <a:off x="7265350" y="918978"/>
            <a:ext cx="5154900" cy="2094185"/>
          </a:xfrm>
          <a:prstGeom prst="rect">
            <a:avLst/>
          </a:prstGeom>
          <a:noFill/>
          <a:ln>
            <a:noFill/>
          </a:ln>
        </p:spPr>
      </p:pic>
      <p:sp>
        <p:nvSpPr>
          <p:cNvPr id="222" name="Google Shape;222;p15"/>
          <p:cNvSpPr txBox="1"/>
          <p:nvPr/>
        </p:nvSpPr>
        <p:spPr>
          <a:xfrm>
            <a:off x="8883112" y="5157759"/>
            <a:ext cx="3482434" cy="415500"/>
          </a:xfrm>
          <a:prstGeom prst="rect">
            <a:avLst/>
          </a:prstGeom>
          <a:solidFill>
            <a:schemeClr val="lt1"/>
          </a:solidFill>
          <a:ln w="19050" cap="flat" cmpd="sng">
            <a:solidFill>
              <a:schemeClr val="dk1"/>
            </a:solidFill>
            <a:prstDash val="solid"/>
            <a:round/>
            <a:headEnd type="none" w="sm" len="sm"/>
            <a:tailEnd type="none" w="sm" len="sm"/>
          </a:ln>
        </p:spPr>
        <p:txBody>
          <a:bodyPr spcFirstLastPara="1" wrap="square" lIns="91425" tIns="91425" rIns="91425" bIns="91425" anchor="t" anchorCtr="0">
            <a:spAutoFit/>
          </a:bodyPr>
          <a:lstStyle/>
          <a:p>
            <a:pPr marL="0" lvl="0" indent="0" algn="l" rtl="0">
              <a:spcBef>
                <a:spcPts val="0"/>
              </a:spcBef>
              <a:spcAft>
                <a:spcPts val="0"/>
              </a:spcAft>
              <a:buNone/>
            </a:pPr>
            <a:r>
              <a:rPr lang="en-US" sz="1500" dirty="0">
                <a:solidFill>
                  <a:schemeClr val="dk1"/>
                </a:solidFill>
                <a:highlight>
                  <a:srgbClr val="FFFFFF"/>
                </a:highlight>
                <a:latin typeface="Merriweather"/>
                <a:ea typeface="Merriweather"/>
                <a:cs typeface="Merriweather"/>
                <a:sym typeface="Merriweather"/>
              </a:rPr>
              <a:t>cw3e.ucsd.edu/</a:t>
            </a:r>
            <a:r>
              <a:rPr lang="en-US" sz="1500" dirty="0" err="1">
                <a:solidFill>
                  <a:schemeClr val="dk1"/>
                </a:solidFill>
                <a:highlight>
                  <a:srgbClr val="FFFFFF"/>
                </a:highlight>
                <a:latin typeface="Merriweather"/>
                <a:ea typeface="Merriweather"/>
                <a:cs typeface="Merriweather"/>
                <a:sym typeface="Merriweather"/>
              </a:rPr>
              <a:t>firo_yuba_feather</a:t>
            </a:r>
            <a:endParaRPr sz="1500" dirty="0">
              <a:solidFill>
                <a:schemeClr val="dk1"/>
              </a:solidFill>
              <a:latin typeface="Merriweather"/>
              <a:ea typeface="Merriweather"/>
              <a:cs typeface="Merriweather"/>
              <a:sym typeface="Merriweather"/>
            </a:endParaRPr>
          </a:p>
        </p:txBody>
      </p:sp>
      <p:sp>
        <p:nvSpPr>
          <p:cNvPr id="223" name="Google Shape;223;p15"/>
          <p:cNvSpPr/>
          <p:nvPr/>
        </p:nvSpPr>
        <p:spPr>
          <a:xfrm>
            <a:off x="420250" y="18645940"/>
            <a:ext cx="12000000" cy="1365900"/>
          </a:xfrm>
          <a:prstGeom prst="rect">
            <a:avLst/>
          </a:prstGeom>
          <a:solidFill>
            <a:srgbClr val="538AA9"/>
          </a:solidFill>
          <a:ln w="127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5075" b="1" dirty="0">
                <a:solidFill>
                  <a:schemeClr val="lt1"/>
                </a:solidFill>
                <a:latin typeface="Merriweather"/>
                <a:ea typeface="Merriweather"/>
                <a:cs typeface="Merriweather"/>
                <a:sym typeface="Merriweather"/>
              </a:rPr>
              <a:t>New </a:t>
            </a:r>
            <a:r>
              <a:rPr lang="en-US" sz="5075" b="1" dirty="0" err="1">
                <a:solidFill>
                  <a:schemeClr val="lt1"/>
                </a:solidFill>
                <a:latin typeface="Merriweather"/>
                <a:ea typeface="Merriweather"/>
                <a:cs typeface="Merriweather"/>
                <a:sym typeface="Merriweather"/>
              </a:rPr>
              <a:t>Bullards</a:t>
            </a:r>
            <a:r>
              <a:rPr lang="en-US" sz="5075" b="1" dirty="0">
                <a:solidFill>
                  <a:schemeClr val="lt1"/>
                </a:solidFill>
                <a:latin typeface="Merriweather"/>
                <a:ea typeface="Merriweather"/>
                <a:cs typeface="Merriweather"/>
                <a:sym typeface="Merriweather"/>
              </a:rPr>
              <a:t> Bar &amp; Oroville Facts</a:t>
            </a:r>
            <a:endParaRPr sz="700" dirty="0">
              <a:solidFill>
                <a:schemeClr val="lt1"/>
              </a:solidFill>
              <a:latin typeface="Merriweather"/>
              <a:ea typeface="Merriweather"/>
              <a:cs typeface="Merriweather"/>
              <a:sym typeface="Merriweather"/>
            </a:endParaRPr>
          </a:p>
        </p:txBody>
      </p:sp>
      <p:sp>
        <p:nvSpPr>
          <p:cNvPr id="2" name="TextBox 1">
            <a:extLst>
              <a:ext uri="{FF2B5EF4-FFF2-40B4-BE49-F238E27FC236}">
                <a16:creationId xmlns:a16="http://schemas.microsoft.com/office/drawing/2014/main" id="{4A0C5835-839D-7396-B8E0-264EB68BF857}"/>
              </a:ext>
            </a:extLst>
          </p:cNvPr>
          <p:cNvSpPr txBox="1"/>
          <p:nvPr/>
        </p:nvSpPr>
        <p:spPr>
          <a:xfrm>
            <a:off x="12922285" y="5374408"/>
            <a:ext cx="12592792" cy="16624551"/>
          </a:xfrm>
          <a:prstGeom prst="rect">
            <a:avLst/>
          </a:prstGeom>
          <a:noFill/>
        </p:spPr>
        <p:txBody>
          <a:bodyPr wrap="square" lIns="91440" tIns="45720" rIns="91440" bIns="45720" rtlCol="0" anchor="t">
            <a:spAutoFit/>
          </a:bodyPr>
          <a:lstStyle/>
          <a:p>
            <a:pPr marL="514350" indent="-514350">
              <a:lnSpc>
                <a:spcPct val="114000"/>
              </a:lnSpc>
              <a:spcBef>
                <a:spcPts val="300"/>
              </a:spcBef>
              <a:buFont typeface="+mj-lt"/>
              <a:buAutoNum type="arabicPeriod"/>
            </a:pPr>
            <a:r>
              <a:rPr lang="en-US" sz="3000" dirty="0">
                <a:latin typeface="Merriweather"/>
              </a:rPr>
              <a:t>Dam owners/operators’ robust public outreach and communication, coupled with local school engagement, helped build public awareness and support.</a:t>
            </a:r>
            <a:endParaRPr lang="en-US" sz="3000" dirty="0"/>
          </a:p>
          <a:p>
            <a:pPr marL="514350" indent="-514350">
              <a:lnSpc>
                <a:spcPct val="114000"/>
              </a:lnSpc>
              <a:spcBef>
                <a:spcPts val="300"/>
              </a:spcBef>
              <a:buFont typeface="+mj-lt"/>
              <a:buAutoNum type="arabicPeriod"/>
            </a:pPr>
            <a:r>
              <a:rPr lang="en-US" sz="3000" dirty="0">
                <a:latin typeface="Merriweather"/>
              </a:rPr>
              <a:t>Forecast Coordinated Operations Program provided a strong foundation of partnerships for FIRO and WCM Update engagement. </a:t>
            </a:r>
          </a:p>
          <a:p>
            <a:pPr marL="514350" indent="-514350">
              <a:lnSpc>
                <a:spcPct val="114000"/>
              </a:lnSpc>
              <a:spcBef>
                <a:spcPts val="300"/>
              </a:spcBef>
              <a:buFont typeface="+mj-lt"/>
              <a:buAutoNum type="arabicPeriod"/>
            </a:pPr>
            <a:r>
              <a:rPr lang="en-US" sz="3000" dirty="0">
                <a:latin typeface="Merriweather"/>
              </a:rPr>
              <a:t>Using HEC Res-SIM for viability assessments and ensuring capability with CWMS is essential for FIRO integration into Corps operations.</a:t>
            </a:r>
          </a:p>
          <a:p>
            <a:pPr marL="514350" indent="-514350">
              <a:lnSpc>
                <a:spcPct val="114000"/>
              </a:lnSpc>
              <a:spcBef>
                <a:spcPts val="300"/>
              </a:spcBef>
              <a:buFont typeface="+mj-lt"/>
              <a:buAutoNum type="arabicPeriod"/>
            </a:pPr>
            <a:r>
              <a:rPr lang="en-US" sz="3000" dirty="0">
                <a:latin typeface="Merriweather"/>
              </a:rPr>
              <a:t>Lack of a period of record analysis in the viability assessment limits the ability to make conclusive statements about water availability benefits.</a:t>
            </a:r>
          </a:p>
          <a:p>
            <a:pPr marL="514350" indent="-514350">
              <a:lnSpc>
                <a:spcPct val="114000"/>
              </a:lnSpc>
              <a:spcBef>
                <a:spcPts val="300"/>
              </a:spcBef>
              <a:buFont typeface="+mj-lt"/>
              <a:buAutoNum type="arabicPeriod"/>
            </a:pPr>
            <a:r>
              <a:rPr lang="en-US" sz="3000" dirty="0">
                <a:latin typeface="Merriweather"/>
              </a:rPr>
              <a:t>Primary FIRO metrics associated with water availability are easier to achieve than a primary metric of flood mitigation when the dams are designed and operated to mitigate large floods.  </a:t>
            </a:r>
          </a:p>
          <a:p>
            <a:pPr marL="514350" indent="-514350">
              <a:lnSpc>
                <a:spcPct val="114000"/>
              </a:lnSpc>
              <a:spcBef>
                <a:spcPts val="300"/>
              </a:spcBef>
              <a:buFont typeface="+mj-lt"/>
              <a:buAutoNum type="arabicPeriod"/>
            </a:pPr>
            <a:r>
              <a:rPr lang="en-US" sz="3000" dirty="0">
                <a:latin typeface="Merriweather"/>
              </a:rPr>
              <a:t>Accumulated 72-hour inflow volumes are more skillful than originally anticipated; verification studies showed skillful forecasts going out to 7-9 days.</a:t>
            </a:r>
          </a:p>
          <a:p>
            <a:pPr marL="514350" indent="-514350">
              <a:lnSpc>
                <a:spcPct val="114000"/>
              </a:lnSpc>
              <a:spcBef>
                <a:spcPts val="300"/>
              </a:spcBef>
              <a:buFont typeface="+mj-lt"/>
              <a:buAutoNum type="arabicPeriod"/>
            </a:pPr>
            <a:r>
              <a:rPr lang="en-US" sz="3000" dirty="0">
                <a:latin typeface="Merriweather"/>
              </a:rPr>
              <a:t>Consulting with NEPA experts early in the process resulted in a phased approach rather than two WCM updates for the proposed ARC spillway at New </a:t>
            </a:r>
            <a:r>
              <a:rPr lang="en-US" sz="3000" dirty="0" err="1">
                <a:latin typeface="Merriweather"/>
              </a:rPr>
              <a:t>Bullards</a:t>
            </a:r>
            <a:r>
              <a:rPr lang="en-US" sz="3000" dirty="0">
                <a:latin typeface="Merriweather"/>
              </a:rPr>
              <a:t> Bar Dam.</a:t>
            </a:r>
          </a:p>
          <a:p>
            <a:pPr marL="514350" indent="-514350">
              <a:lnSpc>
                <a:spcPct val="114000"/>
              </a:lnSpc>
              <a:spcBef>
                <a:spcPts val="300"/>
              </a:spcBef>
              <a:buFont typeface="+mj-lt"/>
              <a:buAutoNum type="arabicPeriod"/>
            </a:pPr>
            <a:r>
              <a:rPr lang="en-US" sz="3000" dirty="0">
                <a:latin typeface="Merriweather"/>
              </a:rPr>
              <a:t>FIRO operations, coupled with a proposed ARC spillway, were able to achieve nearly the same flood control space-over 260.000 ac-ft- as an authorized but unconstructed reservoir.</a:t>
            </a:r>
          </a:p>
          <a:p>
            <a:pPr marL="514350" indent="-514350">
              <a:lnSpc>
                <a:spcPct val="114000"/>
              </a:lnSpc>
              <a:spcBef>
                <a:spcPts val="300"/>
              </a:spcBef>
              <a:buFont typeface="+mj-lt"/>
              <a:buAutoNum type="arabicPeriod"/>
            </a:pPr>
            <a:r>
              <a:rPr lang="en-US" sz="3000" dirty="0">
                <a:latin typeface="Merriweather"/>
              </a:rPr>
              <a:t>Launching  weather balloons from a warehouse during an AR at 3 AM would make a great intro to horror movie.</a:t>
            </a:r>
          </a:p>
          <a:p>
            <a:pPr marL="514350" indent="-514350">
              <a:lnSpc>
                <a:spcPct val="114000"/>
              </a:lnSpc>
              <a:spcBef>
                <a:spcPts val="300"/>
              </a:spcBef>
              <a:buFont typeface="+mj-lt"/>
              <a:buAutoNum type="arabicPeriod"/>
            </a:pPr>
            <a:r>
              <a:rPr lang="en-US" sz="3000" dirty="0">
                <a:latin typeface="Merriweather"/>
              </a:rPr>
              <a:t> A Steering Committee can spend a really long time talking about the shades of green in a table.</a:t>
            </a:r>
          </a:p>
          <a:p>
            <a:endParaRPr lang="en-US" sz="3000" dirty="0"/>
          </a:p>
          <a:p>
            <a:endParaRPr lang="en-US" sz="30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sp>
        <p:nvSpPr>
          <p:cNvPr id="5" name="TextBox 4">
            <a:extLst>
              <a:ext uri="{FF2B5EF4-FFF2-40B4-BE49-F238E27FC236}">
                <a16:creationId xmlns:a16="http://schemas.microsoft.com/office/drawing/2014/main" id="{872EA198-9C37-A38B-15D6-1D48715BB608}"/>
              </a:ext>
            </a:extLst>
          </p:cNvPr>
          <p:cNvSpPr txBox="1"/>
          <p:nvPr/>
        </p:nvSpPr>
        <p:spPr>
          <a:xfrm>
            <a:off x="12256945" y="5023290"/>
            <a:ext cx="13358153" cy="15774447"/>
          </a:xfrm>
          <a:prstGeom prst="rect">
            <a:avLst/>
          </a:prstGeom>
          <a:noFill/>
        </p:spPr>
        <p:txBody>
          <a:bodyPr wrap="square" rtlCol="0">
            <a:spAutoFit/>
          </a:bodyPr>
          <a:lstStyle/>
          <a:p>
            <a:pPr marL="660400" marR="323850" lvl="0" algn="l" rtl="0">
              <a:lnSpc>
                <a:spcPct val="114000"/>
              </a:lnSpc>
              <a:spcBef>
                <a:spcPts val="0"/>
              </a:spcBef>
              <a:spcAft>
                <a:spcPts val="0"/>
              </a:spcAft>
              <a:buClr>
                <a:schemeClr val="dk1"/>
              </a:buClr>
              <a:buSzPts val="4000"/>
            </a:pPr>
            <a:endParaRPr lang="en-US" sz="3200" dirty="0">
              <a:solidFill>
                <a:schemeClr val="dk1"/>
              </a:solidFill>
              <a:latin typeface="Merriweather"/>
              <a:ea typeface="Merriweather"/>
              <a:cs typeface="Merriweather"/>
              <a:sym typeface="Merriweather"/>
            </a:endParaRPr>
          </a:p>
          <a:p>
            <a:pPr marL="1174750" marR="323850" lvl="0" indent="-514350" algn="l" rtl="0">
              <a:lnSpc>
                <a:spcPct val="114000"/>
              </a:lnSpc>
              <a:spcBef>
                <a:spcPts val="0"/>
              </a:spcBef>
              <a:spcAft>
                <a:spcPts val="0"/>
              </a:spcAft>
              <a:buClr>
                <a:schemeClr val="dk1"/>
              </a:buClr>
              <a:buSzPct val="100000"/>
              <a:buFont typeface="+mj-lt"/>
              <a:buAutoNum type="arabicPeriod"/>
            </a:pPr>
            <a:r>
              <a:rPr lang="en-US" sz="3200" dirty="0">
                <a:solidFill>
                  <a:schemeClr val="dk1"/>
                </a:solidFill>
                <a:latin typeface="Merriweather"/>
                <a:ea typeface="Merriweather"/>
                <a:cs typeface="Merriweather"/>
                <a:sym typeface="Merriweather"/>
              </a:rPr>
              <a:t>Even the smallest things can have the biggest effect on cost and schedule—Habitat support for Least Bell’s Vireo 🦜 </a:t>
            </a:r>
          </a:p>
          <a:p>
            <a:pPr marL="1174750" marR="323850" lvl="0" indent="-514350" algn="l" rtl="0">
              <a:lnSpc>
                <a:spcPct val="114000"/>
              </a:lnSpc>
              <a:spcBef>
                <a:spcPts val="0"/>
              </a:spcBef>
              <a:spcAft>
                <a:spcPts val="0"/>
              </a:spcAft>
              <a:buClr>
                <a:schemeClr val="dk1"/>
              </a:buClr>
              <a:buSzPct val="100000"/>
              <a:buFont typeface="+mj-lt"/>
              <a:buAutoNum type="arabicPeriod"/>
            </a:pPr>
            <a:r>
              <a:rPr lang="en-US" sz="3200" dirty="0">
                <a:solidFill>
                  <a:schemeClr val="dk1"/>
                </a:solidFill>
                <a:latin typeface="Merriweather"/>
                <a:ea typeface="Merriweather"/>
                <a:cs typeface="Merriweather"/>
                <a:sym typeface="Merriweather"/>
              </a:rPr>
              <a:t>Early and frequent engagement with USACE at the District and Division levels is critical 📞</a:t>
            </a:r>
          </a:p>
          <a:p>
            <a:pPr marL="1174750" marR="323850" lvl="0" indent="-514350" algn="l" rtl="0">
              <a:lnSpc>
                <a:spcPct val="114000"/>
              </a:lnSpc>
              <a:spcBef>
                <a:spcPts val="0"/>
              </a:spcBef>
              <a:spcAft>
                <a:spcPts val="0"/>
              </a:spcAft>
              <a:buClr>
                <a:schemeClr val="dk1"/>
              </a:buClr>
              <a:buSzPct val="100000"/>
              <a:buFont typeface="+mj-lt"/>
              <a:buAutoNum type="arabicPeriod"/>
            </a:pPr>
            <a:r>
              <a:rPr lang="en-US" sz="3200" dirty="0">
                <a:solidFill>
                  <a:schemeClr val="dk1"/>
                </a:solidFill>
                <a:latin typeface="Merriweather"/>
                <a:ea typeface="Merriweather"/>
                <a:cs typeface="Merriweather"/>
                <a:sym typeface="Merriweather"/>
              </a:rPr>
              <a:t>FIRO enabled approval of the 5-year minor deviation (508’) at Prado Dam 💧</a:t>
            </a:r>
          </a:p>
          <a:p>
            <a:pPr marL="1174750" marR="323850" lvl="0" indent="-514350" algn="l" rtl="0">
              <a:lnSpc>
                <a:spcPct val="114000"/>
              </a:lnSpc>
              <a:spcBef>
                <a:spcPts val="0"/>
              </a:spcBef>
              <a:spcAft>
                <a:spcPts val="0"/>
              </a:spcAft>
              <a:buClr>
                <a:schemeClr val="dk1"/>
              </a:buClr>
              <a:buSzPct val="100000"/>
              <a:buFont typeface="+mj-lt"/>
              <a:buAutoNum type="arabicPeriod"/>
            </a:pPr>
            <a:r>
              <a:rPr lang="en-US" sz="3200" dirty="0">
                <a:solidFill>
                  <a:schemeClr val="dk1"/>
                </a:solidFill>
                <a:latin typeface="Merriweather"/>
                <a:ea typeface="Merriweather"/>
                <a:cs typeface="Merriweather"/>
                <a:sym typeface="Merriweather"/>
              </a:rPr>
              <a:t>Success of FIRO at Prado Dam stems not just from additional amounts of recharge but also from broader investments by the Corps into the FIRO initiative 🏗️</a:t>
            </a:r>
          </a:p>
          <a:p>
            <a:pPr marL="1174750" marR="323850" lvl="0" indent="-514350" algn="l" rtl="0">
              <a:lnSpc>
                <a:spcPct val="114000"/>
              </a:lnSpc>
              <a:spcBef>
                <a:spcPts val="0"/>
              </a:spcBef>
              <a:spcAft>
                <a:spcPts val="0"/>
              </a:spcAft>
              <a:buClr>
                <a:schemeClr val="dk1"/>
              </a:buClr>
              <a:buSzPct val="100000"/>
              <a:buFont typeface="+mj-lt"/>
              <a:buAutoNum type="arabicPeriod"/>
            </a:pPr>
            <a:r>
              <a:rPr lang="en-US" sz="3200" dirty="0">
                <a:solidFill>
                  <a:schemeClr val="dk1"/>
                </a:solidFill>
                <a:latin typeface="Merriweather"/>
                <a:ea typeface="Merriweather"/>
                <a:cs typeface="Merriweather"/>
                <a:sym typeface="Merriweather"/>
              </a:rPr>
              <a:t>Incorporating the EFO control strategy into HEC-</a:t>
            </a:r>
            <a:r>
              <a:rPr lang="en-US" sz="3200" dirty="0" err="1">
                <a:solidFill>
                  <a:schemeClr val="dk1"/>
                </a:solidFill>
                <a:latin typeface="Merriweather"/>
                <a:ea typeface="Merriweather"/>
                <a:cs typeface="Merriweather"/>
                <a:sym typeface="Merriweather"/>
              </a:rPr>
              <a:t>ResSim</a:t>
            </a:r>
            <a:r>
              <a:rPr lang="en-US" sz="3200" dirty="0">
                <a:solidFill>
                  <a:schemeClr val="dk1"/>
                </a:solidFill>
                <a:latin typeface="Merriweather"/>
                <a:ea typeface="Merriweather"/>
                <a:cs typeface="Merriweather"/>
                <a:sym typeface="Merriweather"/>
              </a:rPr>
              <a:t> is not easy 💻 🧩</a:t>
            </a:r>
          </a:p>
          <a:p>
            <a:pPr marL="1174750" marR="323850" lvl="0" indent="-514350" algn="l" rtl="0">
              <a:lnSpc>
                <a:spcPct val="114000"/>
              </a:lnSpc>
              <a:spcBef>
                <a:spcPts val="0"/>
              </a:spcBef>
              <a:spcAft>
                <a:spcPts val="0"/>
              </a:spcAft>
              <a:buClr>
                <a:schemeClr val="dk1"/>
              </a:buClr>
              <a:buSzPct val="100000"/>
              <a:buFont typeface="+mj-lt"/>
              <a:buAutoNum type="arabicPeriod"/>
            </a:pPr>
            <a:r>
              <a:rPr lang="en-US" sz="3200" dirty="0">
                <a:solidFill>
                  <a:schemeClr val="dk1"/>
                </a:solidFill>
                <a:latin typeface="Merriweather"/>
                <a:ea typeface="Merriweather"/>
                <a:cs typeface="Merriweather"/>
                <a:sym typeface="Merriweather"/>
              </a:rPr>
              <a:t>Improving meteorological forecasts for the wettest 5% days of the water year has the greatest potential to benefit 🌧️</a:t>
            </a:r>
          </a:p>
          <a:p>
            <a:pPr marL="1174750" marR="323850" lvl="0" indent="-514350" algn="l" rtl="0">
              <a:lnSpc>
                <a:spcPct val="114000"/>
              </a:lnSpc>
              <a:spcBef>
                <a:spcPts val="0"/>
              </a:spcBef>
              <a:spcAft>
                <a:spcPts val="0"/>
              </a:spcAft>
              <a:buClr>
                <a:schemeClr val="dk1"/>
              </a:buClr>
              <a:buSzPct val="100000"/>
              <a:buFont typeface="+mj-lt"/>
              <a:buAutoNum type="arabicPeriod"/>
            </a:pPr>
            <a:r>
              <a:rPr lang="en-US" sz="3200" dirty="0">
                <a:solidFill>
                  <a:schemeClr val="dk1"/>
                </a:solidFill>
                <a:latin typeface="Merriweather"/>
                <a:ea typeface="Merriweather"/>
                <a:cs typeface="Merriweather"/>
                <a:sym typeface="Merriweather"/>
              </a:rPr>
              <a:t>Effectively communicate ensemble/probabilistic information available in CW3E forecast products to support the reservoir operator’s decision-making process 📊</a:t>
            </a:r>
          </a:p>
          <a:p>
            <a:pPr marL="1174750" marR="323850" lvl="0" indent="-514350" algn="l" rtl="0">
              <a:lnSpc>
                <a:spcPct val="114000"/>
              </a:lnSpc>
              <a:spcBef>
                <a:spcPts val="0"/>
              </a:spcBef>
              <a:spcAft>
                <a:spcPts val="0"/>
              </a:spcAft>
              <a:buClr>
                <a:schemeClr val="dk1"/>
              </a:buClr>
              <a:buSzPct val="100000"/>
              <a:buFont typeface="+mj-lt"/>
              <a:buAutoNum type="arabicPeriod"/>
            </a:pPr>
            <a:r>
              <a:rPr lang="en-US" sz="3200" dirty="0">
                <a:solidFill>
                  <a:schemeClr val="dk1"/>
                </a:solidFill>
                <a:latin typeface="Merriweather"/>
                <a:ea typeface="Merriweather"/>
                <a:cs typeface="Merriweather"/>
                <a:sym typeface="Merriweather"/>
              </a:rPr>
              <a:t>Digital twin is an innovative technology that supports informed water operations by integrating environmental health into decision-making 📡</a:t>
            </a:r>
          </a:p>
          <a:p>
            <a:pPr marL="1174750" marR="323850" lvl="0" indent="-514350" algn="l" rtl="0">
              <a:lnSpc>
                <a:spcPct val="114000"/>
              </a:lnSpc>
              <a:spcBef>
                <a:spcPts val="0"/>
              </a:spcBef>
              <a:spcAft>
                <a:spcPts val="0"/>
              </a:spcAft>
              <a:buClr>
                <a:schemeClr val="dk1"/>
              </a:buClr>
              <a:buSzPct val="100000"/>
              <a:buFont typeface="+mj-lt"/>
              <a:buAutoNum type="arabicPeriod"/>
            </a:pPr>
            <a:r>
              <a:rPr lang="en-US" sz="3200" dirty="0">
                <a:solidFill>
                  <a:schemeClr val="dk1"/>
                </a:solidFill>
                <a:latin typeface="Merriweather"/>
                <a:ea typeface="Merriweather"/>
                <a:cs typeface="Merriweather"/>
                <a:sym typeface="Merriweather"/>
              </a:rPr>
              <a:t>Please pay attention to proper identification of the NEPA and NHPA scope of analysis and Area of Potential Effects 📚</a:t>
            </a:r>
          </a:p>
          <a:p>
            <a:pPr marL="1174750" marR="323850" lvl="0" indent="-514350" algn="l" rtl="0">
              <a:lnSpc>
                <a:spcPct val="114000"/>
              </a:lnSpc>
              <a:spcBef>
                <a:spcPts val="0"/>
              </a:spcBef>
              <a:spcAft>
                <a:spcPts val="0"/>
              </a:spcAft>
              <a:buClr>
                <a:schemeClr val="dk1"/>
              </a:buClr>
              <a:buSzPct val="100000"/>
              <a:buFont typeface="+mj-lt"/>
              <a:buAutoNum type="arabicPeriod"/>
            </a:pPr>
            <a:r>
              <a:rPr lang="en-US" sz="3200" dirty="0">
                <a:solidFill>
                  <a:schemeClr val="dk1"/>
                </a:solidFill>
                <a:latin typeface="Merriweather"/>
                <a:ea typeface="Merriweather"/>
                <a:cs typeface="Merriweather"/>
                <a:sym typeface="Merriweather"/>
              </a:rPr>
              <a:t>Important to continue the Steering Committee meetings after viability assessment is complete 🪑</a:t>
            </a:r>
          </a:p>
        </p:txBody>
      </p:sp>
      <p:pic>
        <p:nvPicPr>
          <p:cNvPr id="3" name="Picture 2" descr="A map of the orange county&#10;&#10;Description automatically generated">
            <a:extLst>
              <a:ext uri="{FF2B5EF4-FFF2-40B4-BE49-F238E27FC236}">
                <a16:creationId xmlns:a16="http://schemas.microsoft.com/office/drawing/2014/main" id="{D7A2FDF5-9488-1C96-8433-FEA136893DA0}"/>
              </a:ext>
            </a:extLst>
          </p:cNvPr>
          <p:cNvPicPr>
            <a:picLocks/>
          </p:cNvPicPr>
          <p:nvPr/>
        </p:nvPicPr>
        <p:blipFill>
          <a:blip r:embed="rId3"/>
          <a:stretch>
            <a:fillRect/>
          </a:stretch>
        </p:blipFill>
        <p:spPr>
          <a:xfrm>
            <a:off x="378073" y="5181374"/>
            <a:ext cx="12024360" cy="7534656"/>
          </a:xfrm>
          <a:prstGeom prst="rect">
            <a:avLst/>
          </a:prstGeom>
        </p:spPr>
      </p:pic>
      <p:sp>
        <p:nvSpPr>
          <p:cNvPr id="88" name="Google Shape;88;p13"/>
          <p:cNvSpPr/>
          <p:nvPr/>
        </p:nvSpPr>
        <p:spPr>
          <a:xfrm>
            <a:off x="12801600" y="5110375"/>
            <a:ext cx="12801600" cy="17862300"/>
          </a:xfrm>
          <a:prstGeom prst="rect">
            <a:avLst/>
          </a:prstGeom>
          <a:noFill/>
          <a:ln w="12700" cap="flat" cmpd="sng">
            <a:solidFill>
              <a:srgbClr val="000000"/>
            </a:solidFill>
            <a:prstDash val="solid"/>
            <a:miter lim="800000"/>
            <a:headEnd type="none" w="sm" len="sm"/>
            <a:tailEnd type="none" w="sm" len="sm"/>
          </a:ln>
        </p:spPr>
        <p:txBody>
          <a:bodyPr spcFirstLastPara="1" wrap="square" lIns="91425" tIns="45700" rIns="91425" bIns="45700" anchor="t" anchorCtr="0">
            <a:noAutofit/>
          </a:bodyPr>
          <a:lstStyle/>
          <a:p>
            <a:pPr marL="0" marR="323850" lvl="0" indent="0" algn="l" rtl="0">
              <a:spcBef>
                <a:spcPts val="100"/>
              </a:spcBef>
              <a:spcAft>
                <a:spcPts val="100"/>
              </a:spcAft>
              <a:buNone/>
            </a:pPr>
            <a:endParaRPr sz="3100" dirty="0">
              <a:solidFill>
                <a:schemeClr val="dk1"/>
              </a:solidFill>
              <a:latin typeface="Merriweather"/>
              <a:ea typeface="Merriweather"/>
              <a:cs typeface="Merriweather"/>
              <a:sym typeface="Merriweather"/>
            </a:endParaRPr>
          </a:p>
        </p:txBody>
      </p:sp>
      <p:sp>
        <p:nvSpPr>
          <p:cNvPr id="89" name="Google Shape;89;p13"/>
          <p:cNvSpPr/>
          <p:nvPr/>
        </p:nvSpPr>
        <p:spPr>
          <a:xfrm>
            <a:off x="12869533" y="19088215"/>
            <a:ext cx="12733667" cy="3884585"/>
          </a:xfrm>
          <a:prstGeom prst="rect">
            <a:avLst/>
          </a:prstGeom>
          <a:noFill/>
          <a:ln w="12700" cap="flat" cmpd="sng">
            <a:solidFill>
              <a:srgbClr val="000000"/>
            </a:solidFill>
            <a:prstDash val="solid"/>
            <a:miter lim="800000"/>
            <a:headEnd type="none" w="sm" len="sm"/>
            <a:tailEnd type="none" w="sm" len="sm"/>
          </a:ln>
        </p:spPr>
        <p:txBody>
          <a:bodyPr spcFirstLastPara="1" wrap="square" lIns="91425" tIns="45700" rIns="91425" bIns="45700" anchor="ctr" anchorCtr="0">
            <a:noAutofit/>
          </a:bodyPr>
          <a:lstStyle/>
          <a:p>
            <a:pPr marL="0" lvl="0" indent="0" algn="ctr" rtl="0">
              <a:spcBef>
                <a:spcPts val="0"/>
              </a:spcBef>
              <a:spcAft>
                <a:spcPts val="0"/>
              </a:spcAft>
              <a:buClr>
                <a:schemeClr val="dk1"/>
              </a:buClr>
              <a:buFont typeface="Arial"/>
              <a:buNone/>
            </a:pPr>
            <a:endParaRPr sz="1300" i="0" u="none" strike="noStrike" cap="none">
              <a:solidFill>
                <a:schemeClr val="lt1"/>
              </a:solidFill>
              <a:latin typeface="Merriweather"/>
              <a:ea typeface="Merriweather"/>
              <a:cs typeface="Merriweather"/>
              <a:sym typeface="Merriweather"/>
            </a:endParaRPr>
          </a:p>
        </p:txBody>
      </p:sp>
      <p:pic>
        <p:nvPicPr>
          <p:cNvPr id="90" name="Google Shape;90;p13" title="bvw9hm2x014jkqytr86n5s3pcgfzd.jpg"/>
          <p:cNvPicPr preferRelativeResize="0"/>
          <p:nvPr/>
        </p:nvPicPr>
        <p:blipFill rotWithShape="1">
          <a:blip r:embed="rId4">
            <a:alphaModFix/>
          </a:blip>
          <a:srcRect t="19795" b="27508"/>
          <a:stretch>
            <a:fillRect/>
          </a:stretch>
        </p:blipFill>
        <p:spPr>
          <a:xfrm>
            <a:off x="12862129" y="19133495"/>
            <a:ext cx="12786360" cy="4396121"/>
          </a:xfrm>
          <a:prstGeom prst="rect">
            <a:avLst/>
          </a:prstGeom>
          <a:noFill/>
          <a:ln w="19050" cap="flat" cmpd="sng">
            <a:solidFill>
              <a:schemeClr val="dk2"/>
            </a:solidFill>
            <a:prstDash val="solid"/>
            <a:round/>
            <a:headEnd type="none" w="sm" len="sm"/>
            <a:tailEnd type="none" w="sm" len="sm"/>
          </a:ln>
        </p:spPr>
      </p:pic>
      <p:sp>
        <p:nvSpPr>
          <p:cNvPr id="91" name="Google Shape;91;p13"/>
          <p:cNvSpPr/>
          <p:nvPr/>
        </p:nvSpPr>
        <p:spPr>
          <a:xfrm>
            <a:off x="400050" y="12688403"/>
            <a:ext cx="12001500" cy="5284200"/>
          </a:xfrm>
          <a:prstGeom prst="rect">
            <a:avLst/>
          </a:prstGeom>
          <a:noFill/>
          <a:ln w="12700" cap="flat" cmpd="sng">
            <a:solidFill>
              <a:srgbClr val="00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575" b="0" i="0" u="none" strike="noStrike" cap="none">
              <a:solidFill>
                <a:schemeClr val="lt1"/>
              </a:solidFill>
              <a:latin typeface="Calibri"/>
              <a:ea typeface="Calibri"/>
              <a:cs typeface="Calibri"/>
              <a:sym typeface="Calibri"/>
            </a:endParaRPr>
          </a:p>
        </p:txBody>
      </p:sp>
      <p:sp>
        <p:nvSpPr>
          <p:cNvPr id="92" name="Google Shape;92;p13"/>
          <p:cNvSpPr/>
          <p:nvPr/>
        </p:nvSpPr>
        <p:spPr>
          <a:xfrm>
            <a:off x="400050" y="365866"/>
            <a:ext cx="37604700" cy="3200400"/>
          </a:xfrm>
          <a:prstGeom prst="rect">
            <a:avLst/>
          </a:prstGeom>
          <a:noFill/>
          <a:ln w="12700" cap="flat" cmpd="sng">
            <a:solidFill>
              <a:srgbClr val="00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575" b="0" i="0" u="none" strike="noStrike" cap="none">
              <a:solidFill>
                <a:schemeClr val="lt1"/>
              </a:solidFill>
              <a:latin typeface="Calibri"/>
              <a:ea typeface="Calibri"/>
              <a:cs typeface="Calibri"/>
              <a:sym typeface="Calibri"/>
            </a:endParaRPr>
          </a:p>
        </p:txBody>
      </p:sp>
      <p:sp>
        <p:nvSpPr>
          <p:cNvPr id="93" name="Google Shape;93;p13"/>
          <p:cNvSpPr txBox="1"/>
          <p:nvPr/>
        </p:nvSpPr>
        <p:spPr>
          <a:xfrm>
            <a:off x="13405374" y="1310750"/>
            <a:ext cx="11043000" cy="1440600"/>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8875">
                <a:solidFill>
                  <a:schemeClr val="dk1"/>
                </a:solidFill>
                <a:latin typeface="Merriweather"/>
                <a:ea typeface="Merriweather"/>
                <a:cs typeface="Merriweather"/>
                <a:sym typeface="Merriweather"/>
              </a:rPr>
              <a:t>FIRO</a:t>
            </a:r>
            <a:r>
              <a:rPr lang="en-US" sz="8875">
                <a:solidFill>
                  <a:schemeClr val="dk1"/>
                </a:solidFill>
                <a:latin typeface="Merriweather ExtraBold"/>
                <a:ea typeface="Merriweather ExtraBold"/>
                <a:cs typeface="Merriweather ExtraBold"/>
                <a:sym typeface="Merriweather ExtraBold"/>
              </a:rPr>
              <a:t> </a:t>
            </a:r>
            <a:endParaRPr sz="8875">
              <a:solidFill>
                <a:schemeClr val="dk1"/>
              </a:solidFill>
              <a:latin typeface="Merriweather ExtraBold"/>
              <a:ea typeface="Merriweather ExtraBold"/>
              <a:cs typeface="Merriweather ExtraBold"/>
              <a:sym typeface="Merriweather ExtraBold"/>
            </a:endParaRPr>
          </a:p>
          <a:p>
            <a:pPr marL="0" marR="0" lvl="0" indent="0" algn="ctr" rtl="0">
              <a:spcBef>
                <a:spcPts val="0"/>
              </a:spcBef>
              <a:spcAft>
                <a:spcPts val="0"/>
              </a:spcAft>
              <a:buNone/>
            </a:pPr>
            <a:r>
              <a:rPr lang="en-US" sz="8875">
                <a:solidFill>
                  <a:schemeClr val="dk1"/>
                </a:solidFill>
                <a:latin typeface="Merriweather ExtraBold"/>
                <a:ea typeface="Merriweather ExtraBold"/>
                <a:cs typeface="Merriweather ExtraBold"/>
                <a:sym typeface="Merriweather ExtraBold"/>
              </a:rPr>
              <a:t>Prado Dam</a:t>
            </a:r>
            <a:endParaRPr sz="7825" i="1" u="none" strike="noStrike" cap="none">
              <a:solidFill>
                <a:schemeClr val="dk1"/>
              </a:solidFill>
              <a:latin typeface="Merriweather ExtraBold"/>
              <a:ea typeface="Merriweather ExtraBold"/>
              <a:cs typeface="Merriweather ExtraBold"/>
              <a:sym typeface="Merriweather ExtraBold"/>
            </a:endParaRPr>
          </a:p>
        </p:txBody>
      </p:sp>
      <p:sp>
        <p:nvSpPr>
          <p:cNvPr id="94" name="Google Shape;94;p13"/>
          <p:cNvSpPr/>
          <p:nvPr/>
        </p:nvSpPr>
        <p:spPr>
          <a:xfrm>
            <a:off x="26003250" y="5155825"/>
            <a:ext cx="12001500" cy="14149800"/>
          </a:xfrm>
          <a:prstGeom prst="rect">
            <a:avLst/>
          </a:prstGeom>
          <a:noFill/>
          <a:ln w="12700" cap="flat" cmpd="sng">
            <a:solidFill>
              <a:srgbClr val="00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575">
                <a:solidFill>
                  <a:schemeClr val="lt1"/>
                </a:solidFill>
                <a:latin typeface="Calibri"/>
                <a:ea typeface="Calibri"/>
                <a:cs typeface="Calibri"/>
                <a:sym typeface="Calibri"/>
              </a:rPr>
              <a:t>asda</a:t>
            </a:r>
            <a:endParaRPr sz="1575" b="0" i="0" u="none" strike="noStrike" cap="none">
              <a:solidFill>
                <a:schemeClr val="lt1"/>
              </a:solidFill>
              <a:latin typeface="Calibri"/>
              <a:ea typeface="Calibri"/>
              <a:cs typeface="Calibri"/>
              <a:sym typeface="Calibri"/>
            </a:endParaRPr>
          </a:p>
        </p:txBody>
      </p:sp>
      <p:sp>
        <p:nvSpPr>
          <p:cNvPr id="95" name="Google Shape;95;p13"/>
          <p:cNvSpPr/>
          <p:nvPr/>
        </p:nvSpPr>
        <p:spPr>
          <a:xfrm>
            <a:off x="26004000" y="20505925"/>
            <a:ext cx="12000000" cy="11812800"/>
          </a:xfrm>
          <a:prstGeom prst="rect">
            <a:avLst/>
          </a:prstGeom>
          <a:noFill/>
          <a:ln w="12700" cap="flat" cmpd="sng">
            <a:solidFill>
              <a:srgbClr val="000000"/>
            </a:solidFill>
            <a:prstDash val="solid"/>
            <a:miter lim="800000"/>
            <a:headEnd type="none" w="sm" len="sm"/>
            <a:tailEnd type="none" w="sm" len="sm"/>
          </a:ln>
        </p:spPr>
        <p:txBody>
          <a:bodyPr spcFirstLastPara="1" wrap="square" lIns="91425" tIns="45700" rIns="91425" bIns="45700" anchor="ctr" anchorCtr="0">
            <a:noAutofit/>
          </a:bodyPr>
          <a:lstStyle/>
          <a:p>
            <a:pPr marL="457200" marR="323850" lvl="0" indent="0" algn="l" rtl="0">
              <a:lnSpc>
                <a:spcPct val="115000"/>
              </a:lnSpc>
              <a:spcBef>
                <a:spcPts val="100"/>
              </a:spcBef>
              <a:spcAft>
                <a:spcPts val="0"/>
              </a:spcAft>
              <a:buClr>
                <a:schemeClr val="dk1"/>
              </a:buClr>
              <a:buSzPts val="1100"/>
              <a:buFont typeface="Arial"/>
              <a:buNone/>
            </a:pPr>
            <a:endParaRPr sz="3050" b="1" dirty="0">
              <a:solidFill>
                <a:schemeClr val="dk1"/>
              </a:solidFill>
              <a:latin typeface="Merriweather"/>
              <a:ea typeface="Merriweather"/>
              <a:cs typeface="Merriweather"/>
              <a:sym typeface="Merriweather"/>
            </a:endParaRPr>
          </a:p>
          <a:p>
            <a:pPr marL="457200" marR="323850" lvl="0" indent="0" algn="ctr" rtl="0">
              <a:lnSpc>
                <a:spcPct val="115000"/>
              </a:lnSpc>
              <a:spcBef>
                <a:spcPts val="100"/>
              </a:spcBef>
              <a:spcAft>
                <a:spcPts val="0"/>
              </a:spcAft>
              <a:buClr>
                <a:schemeClr val="dk1"/>
              </a:buClr>
              <a:buSzPts val="1100"/>
              <a:buFont typeface="Arial"/>
              <a:buNone/>
            </a:pPr>
            <a:r>
              <a:rPr lang="en-US" sz="3050" b="1" u="sng" dirty="0">
                <a:solidFill>
                  <a:schemeClr val="dk1"/>
                </a:solidFill>
                <a:latin typeface="Merriweather"/>
                <a:ea typeface="Merriweather"/>
                <a:cs typeface="Merriweather"/>
                <a:sym typeface="Merriweather"/>
              </a:rPr>
              <a:t>Co-Chairs</a:t>
            </a:r>
            <a:endParaRPr sz="3050" b="1" u="sng" dirty="0">
              <a:solidFill>
                <a:schemeClr val="dk1"/>
              </a:solidFill>
              <a:latin typeface="Merriweather"/>
              <a:ea typeface="Merriweather"/>
              <a:cs typeface="Merriweather"/>
              <a:sym typeface="Merriweather"/>
            </a:endParaRPr>
          </a:p>
          <a:p>
            <a:pPr marL="457200" marR="323850" lvl="0" indent="0" algn="l" rtl="0">
              <a:lnSpc>
                <a:spcPct val="115000"/>
              </a:lnSpc>
              <a:spcBef>
                <a:spcPts val="100"/>
              </a:spcBef>
              <a:spcAft>
                <a:spcPts val="0"/>
              </a:spcAft>
              <a:buClr>
                <a:schemeClr val="dk1"/>
              </a:buClr>
              <a:buSzPts val="1100"/>
              <a:buFont typeface="Arial"/>
              <a:buNone/>
            </a:pPr>
            <a:r>
              <a:rPr lang="en-US" sz="3050" b="1" dirty="0">
                <a:solidFill>
                  <a:schemeClr val="dk1"/>
                </a:solidFill>
                <a:latin typeface="Merriweather"/>
                <a:ea typeface="Merriweather"/>
                <a:cs typeface="Merriweather"/>
                <a:sym typeface="Merriweather"/>
              </a:rPr>
              <a:t>Lisa Haney</a:t>
            </a:r>
            <a:r>
              <a:rPr lang="en-US" sz="3050" i="1" dirty="0">
                <a:solidFill>
                  <a:schemeClr val="dk1"/>
                </a:solidFill>
                <a:latin typeface="Merriweather"/>
                <a:ea typeface="Merriweather"/>
                <a:cs typeface="Merriweather"/>
                <a:sym typeface="Merriweather"/>
              </a:rPr>
              <a:t> (Orange County Water District)</a:t>
            </a:r>
            <a:endParaRPr sz="3050" i="1" dirty="0">
              <a:solidFill>
                <a:schemeClr val="dk1"/>
              </a:solidFill>
              <a:latin typeface="Merriweather"/>
              <a:ea typeface="Merriweather"/>
              <a:cs typeface="Merriweather"/>
              <a:sym typeface="Merriweather"/>
            </a:endParaRPr>
          </a:p>
          <a:p>
            <a:pPr marL="457200" marR="323850" lvl="0" indent="0" algn="l" rtl="0">
              <a:lnSpc>
                <a:spcPct val="115000"/>
              </a:lnSpc>
              <a:spcBef>
                <a:spcPts val="100"/>
              </a:spcBef>
              <a:spcAft>
                <a:spcPts val="0"/>
              </a:spcAft>
              <a:buClr>
                <a:schemeClr val="dk1"/>
              </a:buClr>
              <a:buSzPts val="1100"/>
              <a:buFont typeface="Arial"/>
              <a:buNone/>
            </a:pPr>
            <a:r>
              <a:rPr lang="en-US" sz="3050" b="1" dirty="0">
                <a:solidFill>
                  <a:schemeClr val="dk1"/>
                </a:solidFill>
                <a:latin typeface="Merriweather"/>
                <a:ea typeface="Merriweather"/>
                <a:cs typeface="Merriweather"/>
                <a:sym typeface="Merriweather"/>
              </a:rPr>
              <a:t>Hayley </a:t>
            </a:r>
            <a:r>
              <a:rPr lang="en-US" sz="3050" b="1" dirty="0" err="1">
                <a:solidFill>
                  <a:schemeClr val="dk1"/>
                </a:solidFill>
                <a:latin typeface="Merriweather"/>
                <a:ea typeface="Merriweather"/>
                <a:cs typeface="Merriweather"/>
                <a:sym typeface="Merriweather"/>
              </a:rPr>
              <a:t>Lovan</a:t>
            </a:r>
            <a:r>
              <a:rPr lang="en-US" sz="3050" b="1" dirty="0">
                <a:solidFill>
                  <a:schemeClr val="dk1"/>
                </a:solidFill>
                <a:latin typeface="Merriweather"/>
                <a:ea typeface="Merriweather"/>
                <a:cs typeface="Merriweather"/>
                <a:sym typeface="Merriweather"/>
              </a:rPr>
              <a:t>  </a:t>
            </a:r>
            <a:r>
              <a:rPr lang="en-US" sz="3050" i="1" dirty="0">
                <a:solidFill>
                  <a:schemeClr val="dk1"/>
                </a:solidFill>
                <a:latin typeface="Merriweather"/>
                <a:ea typeface="Merriweather"/>
                <a:cs typeface="Merriweather"/>
                <a:sym typeface="Merriweather"/>
              </a:rPr>
              <a:t>(U.S. Army Corps of Engineers, Los Angeles District)</a:t>
            </a:r>
            <a:endParaRPr sz="3050" i="1" dirty="0">
              <a:solidFill>
                <a:schemeClr val="dk1"/>
              </a:solidFill>
              <a:latin typeface="Merriweather"/>
              <a:ea typeface="Merriweather"/>
              <a:cs typeface="Merriweather"/>
              <a:sym typeface="Merriweather"/>
            </a:endParaRPr>
          </a:p>
          <a:p>
            <a:pPr marL="457200" marR="323850" lvl="0" indent="0" algn="ctr" rtl="0">
              <a:lnSpc>
                <a:spcPct val="115000"/>
              </a:lnSpc>
              <a:spcBef>
                <a:spcPts val="100"/>
              </a:spcBef>
              <a:spcAft>
                <a:spcPts val="0"/>
              </a:spcAft>
              <a:buClr>
                <a:schemeClr val="dk1"/>
              </a:buClr>
              <a:buSzPts val="1100"/>
              <a:buFont typeface="Arial"/>
              <a:buNone/>
            </a:pPr>
            <a:r>
              <a:rPr lang="en-US" sz="3050" b="1" u="sng" dirty="0">
                <a:solidFill>
                  <a:schemeClr val="dk1"/>
                </a:solidFill>
                <a:latin typeface="Merriweather"/>
                <a:ea typeface="Merriweather"/>
                <a:cs typeface="Merriweather"/>
                <a:sym typeface="Merriweather"/>
              </a:rPr>
              <a:t>Members</a:t>
            </a:r>
            <a:endParaRPr sz="3050" b="1" u="sng" dirty="0">
              <a:solidFill>
                <a:schemeClr val="dk1"/>
              </a:solidFill>
              <a:latin typeface="Merriweather"/>
              <a:ea typeface="Merriweather"/>
              <a:cs typeface="Merriweather"/>
              <a:sym typeface="Merriweather"/>
            </a:endParaRPr>
          </a:p>
          <a:p>
            <a:pPr marL="457200" marR="323850" lvl="0" indent="0" algn="l" rtl="0">
              <a:lnSpc>
                <a:spcPct val="115000"/>
              </a:lnSpc>
              <a:spcBef>
                <a:spcPts val="100"/>
              </a:spcBef>
              <a:spcAft>
                <a:spcPts val="0"/>
              </a:spcAft>
              <a:buClr>
                <a:schemeClr val="dk1"/>
              </a:buClr>
              <a:buSzPts val="1100"/>
              <a:buFont typeface="Arial"/>
              <a:buNone/>
            </a:pPr>
            <a:r>
              <a:rPr lang="en-US" sz="3050" b="1" dirty="0">
                <a:solidFill>
                  <a:schemeClr val="dk1"/>
                </a:solidFill>
                <a:latin typeface="Merriweather"/>
                <a:ea typeface="Merriweather"/>
                <a:cs typeface="Merriweather"/>
                <a:sym typeface="Merriweather"/>
              </a:rPr>
              <a:t>F. Martin Ralph </a:t>
            </a:r>
            <a:r>
              <a:rPr lang="en-US" sz="3050" i="1" dirty="0">
                <a:solidFill>
                  <a:schemeClr val="dk1"/>
                </a:solidFill>
                <a:latin typeface="Merriweather"/>
                <a:ea typeface="Merriweather"/>
                <a:cs typeface="Merriweather"/>
                <a:sym typeface="Merriweather"/>
              </a:rPr>
              <a:t>(Center for Western Weather and Water Extremes at Scripps Institution of Oceanography)</a:t>
            </a:r>
            <a:endParaRPr sz="3050" i="1" dirty="0">
              <a:solidFill>
                <a:schemeClr val="dk1"/>
              </a:solidFill>
              <a:latin typeface="Merriweather"/>
              <a:ea typeface="Merriweather"/>
              <a:cs typeface="Merriweather"/>
              <a:sym typeface="Merriweather"/>
            </a:endParaRPr>
          </a:p>
          <a:p>
            <a:pPr marL="457200" marR="323850" lvl="0" indent="0" algn="l" rtl="0">
              <a:lnSpc>
                <a:spcPct val="115000"/>
              </a:lnSpc>
              <a:spcBef>
                <a:spcPts val="100"/>
              </a:spcBef>
              <a:spcAft>
                <a:spcPts val="0"/>
              </a:spcAft>
              <a:buClr>
                <a:schemeClr val="dk1"/>
              </a:buClr>
              <a:buSzPts val="1100"/>
              <a:buFont typeface="Arial"/>
              <a:buNone/>
            </a:pPr>
            <a:r>
              <a:rPr lang="en-US" sz="3050" b="1" dirty="0">
                <a:solidFill>
                  <a:schemeClr val="dk1"/>
                </a:solidFill>
                <a:latin typeface="Merriweather"/>
                <a:ea typeface="Merriweather"/>
                <a:cs typeface="Merriweather"/>
                <a:sym typeface="Merriweather"/>
              </a:rPr>
              <a:t>Michael Anderson </a:t>
            </a:r>
            <a:r>
              <a:rPr lang="en-US" sz="3050" i="1" dirty="0">
                <a:solidFill>
                  <a:schemeClr val="dk1"/>
                </a:solidFill>
                <a:latin typeface="Merriweather"/>
                <a:ea typeface="Merriweather"/>
                <a:cs typeface="Merriweather"/>
                <a:sym typeface="Merriweather"/>
              </a:rPr>
              <a:t>(California Department of Water Resources)</a:t>
            </a:r>
            <a:endParaRPr sz="3050" i="1" dirty="0">
              <a:solidFill>
                <a:schemeClr val="dk1"/>
              </a:solidFill>
              <a:latin typeface="Merriweather"/>
              <a:ea typeface="Merriweather"/>
              <a:cs typeface="Merriweather"/>
              <a:sym typeface="Merriweather"/>
            </a:endParaRPr>
          </a:p>
          <a:p>
            <a:pPr marL="457200" marR="323850" lvl="0" indent="0" algn="l" rtl="0">
              <a:lnSpc>
                <a:spcPct val="115000"/>
              </a:lnSpc>
              <a:spcBef>
                <a:spcPts val="100"/>
              </a:spcBef>
              <a:spcAft>
                <a:spcPts val="0"/>
              </a:spcAft>
              <a:buClr>
                <a:schemeClr val="dk1"/>
              </a:buClr>
              <a:buSzPts val="1100"/>
              <a:buFont typeface="Arial"/>
              <a:buNone/>
            </a:pPr>
            <a:r>
              <a:rPr lang="en-US" sz="3050" b="1" dirty="0">
                <a:solidFill>
                  <a:schemeClr val="dk1"/>
                </a:solidFill>
                <a:latin typeface="Merriweather"/>
                <a:ea typeface="Merriweather"/>
                <a:cs typeface="Merriweather"/>
                <a:sym typeface="Merriweather"/>
              </a:rPr>
              <a:t>Cary Talbot </a:t>
            </a:r>
            <a:r>
              <a:rPr lang="en-US" sz="3050" i="1" dirty="0">
                <a:solidFill>
                  <a:schemeClr val="dk1"/>
                </a:solidFill>
                <a:latin typeface="Merriweather"/>
                <a:ea typeface="Merriweather"/>
                <a:cs typeface="Merriweather"/>
                <a:sym typeface="Merriweather"/>
              </a:rPr>
              <a:t>(US Army Corps of Engineers)</a:t>
            </a:r>
            <a:endParaRPr sz="3050" i="1" dirty="0">
              <a:solidFill>
                <a:schemeClr val="dk1"/>
              </a:solidFill>
              <a:latin typeface="Merriweather"/>
              <a:ea typeface="Merriweather"/>
              <a:cs typeface="Merriweather"/>
              <a:sym typeface="Merriweather"/>
            </a:endParaRPr>
          </a:p>
          <a:p>
            <a:pPr marL="457200" marR="323850" lvl="0" indent="0" algn="l" rtl="0">
              <a:lnSpc>
                <a:spcPct val="115000"/>
              </a:lnSpc>
              <a:spcBef>
                <a:spcPts val="100"/>
              </a:spcBef>
              <a:spcAft>
                <a:spcPts val="0"/>
              </a:spcAft>
              <a:buClr>
                <a:schemeClr val="dk1"/>
              </a:buClr>
              <a:buSzPts val="1100"/>
              <a:buFont typeface="Arial"/>
              <a:buNone/>
            </a:pPr>
            <a:r>
              <a:rPr lang="en-US" sz="3050" b="1" dirty="0">
                <a:solidFill>
                  <a:schemeClr val="dk1"/>
                </a:solidFill>
                <a:latin typeface="Merriweather"/>
                <a:ea typeface="Merriweather"/>
                <a:cs typeface="Merriweather"/>
                <a:sym typeface="Merriweather"/>
              </a:rPr>
              <a:t>James Tyler </a:t>
            </a:r>
            <a:r>
              <a:rPr lang="en-US" sz="3050" i="1" dirty="0">
                <a:solidFill>
                  <a:schemeClr val="dk1"/>
                </a:solidFill>
                <a:latin typeface="Merriweather"/>
                <a:ea typeface="Merriweather"/>
                <a:cs typeface="Merriweather"/>
                <a:sym typeface="Merriweather"/>
              </a:rPr>
              <a:t>(Orange County Public Works)</a:t>
            </a:r>
            <a:endParaRPr sz="3050" i="1" dirty="0">
              <a:solidFill>
                <a:schemeClr val="dk1"/>
              </a:solidFill>
              <a:latin typeface="Merriweather"/>
              <a:ea typeface="Merriweather"/>
              <a:cs typeface="Merriweather"/>
              <a:sym typeface="Merriweather"/>
            </a:endParaRPr>
          </a:p>
          <a:p>
            <a:pPr marL="457200" marR="323850" lvl="0" indent="0" algn="l" rtl="0">
              <a:lnSpc>
                <a:spcPct val="115000"/>
              </a:lnSpc>
              <a:spcBef>
                <a:spcPts val="100"/>
              </a:spcBef>
              <a:spcAft>
                <a:spcPts val="0"/>
              </a:spcAft>
              <a:buClr>
                <a:schemeClr val="dk1"/>
              </a:buClr>
              <a:buSzPts val="1100"/>
              <a:buFont typeface="Arial"/>
              <a:buNone/>
            </a:pPr>
            <a:r>
              <a:rPr lang="en-US" sz="3050" b="1" dirty="0">
                <a:solidFill>
                  <a:schemeClr val="dk1"/>
                </a:solidFill>
                <a:latin typeface="Merriweather"/>
                <a:ea typeface="Merriweather"/>
                <a:cs typeface="Merriweather"/>
                <a:sym typeface="Merriweather"/>
              </a:rPr>
              <a:t>Tim Fairbank </a:t>
            </a:r>
            <a:r>
              <a:rPr lang="en-US" sz="3050" i="1" dirty="0">
                <a:solidFill>
                  <a:schemeClr val="dk1"/>
                </a:solidFill>
                <a:latin typeface="Merriweather"/>
                <a:ea typeface="Merriweather"/>
                <a:cs typeface="Merriweather"/>
                <a:sym typeface="Merriweather"/>
              </a:rPr>
              <a:t>(US Army Corps of Engineers)</a:t>
            </a:r>
            <a:endParaRPr sz="3050" i="1" dirty="0">
              <a:solidFill>
                <a:schemeClr val="dk1"/>
              </a:solidFill>
              <a:latin typeface="Merriweather"/>
              <a:ea typeface="Merriweather"/>
              <a:cs typeface="Merriweather"/>
              <a:sym typeface="Merriweather"/>
            </a:endParaRPr>
          </a:p>
          <a:p>
            <a:pPr marL="457200" marR="323850" lvl="0" indent="0" algn="l" rtl="0">
              <a:lnSpc>
                <a:spcPct val="115000"/>
              </a:lnSpc>
              <a:spcBef>
                <a:spcPts val="100"/>
              </a:spcBef>
              <a:spcAft>
                <a:spcPts val="0"/>
              </a:spcAft>
              <a:buClr>
                <a:schemeClr val="dk1"/>
              </a:buClr>
              <a:buSzPts val="1100"/>
              <a:buFont typeface="Arial"/>
              <a:buNone/>
            </a:pPr>
            <a:r>
              <a:rPr lang="en-US" sz="3050" b="1" dirty="0">
                <a:solidFill>
                  <a:schemeClr val="dk1"/>
                </a:solidFill>
                <a:latin typeface="Merriweather"/>
                <a:ea typeface="Merriweather"/>
                <a:cs typeface="Merriweather"/>
                <a:sym typeface="Merriweather"/>
              </a:rPr>
              <a:t>Joe </a:t>
            </a:r>
            <a:r>
              <a:rPr lang="en-US" sz="3050" b="1" dirty="0" err="1">
                <a:solidFill>
                  <a:schemeClr val="dk1"/>
                </a:solidFill>
                <a:latin typeface="Merriweather"/>
                <a:ea typeface="Merriweather"/>
                <a:cs typeface="Merriweather"/>
                <a:sym typeface="Merriweather"/>
              </a:rPr>
              <a:t>Forbis</a:t>
            </a:r>
            <a:r>
              <a:rPr lang="en-US" sz="3050" b="1" dirty="0">
                <a:solidFill>
                  <a:schemeClr val="dk1"/>
                </a:solidFill>
                <a:latin typeface="Merriweather"/>
                <a:ea typeface="Merriweather"/>
                <a:cs typeface="Merriweather"/>
                <a:sym typeface="Merriweather"/>
              </a:rPr>
              <a:t> </a:t>
            </a:r>
            <a:r>
              <a:rPr lang="en-US" sz="3050" i="1" dirty="0">
                <a:solidFill>
                  <a:schemeClr val="dk1"/>
                </a:solidFill>
                <a:latin typeface="Merriweather"/>
                <a:ea typeface="Merriweather"/>
                <a:cs typeface="Merriweather"/>
                <a:sym typeface="Merriweather"/>
              </a:rPr>
              <a:t>(US Army Corps of Engineers)</a:t>
            </a:r>
            <a:endParaRPr sz="3050" i="1" dirty="0">
              <a:solidFill>
                <a:schemeClr val="dk1"/>
              </a:solidFill>
              <a:latin typeface="Merriweather"/>
              <a:ea typeface="Merriweather"/>
              <a:cs typeface="Merriweather"/>
              <a:sym typeface="Merriweather"/>
            </a:endParaRPr>
          </a:p>
          <a:p>
            <a:pPr marL="457200" marR="323850" lvl="0" indent="0" algn="l" rtl="0">
              <a:lnSpc>
                <a:spcPct val="115000"/>
              </a:lnSpc>
              <a:spcBef>
                <a:spcPts val="100"/>
              </a:spcBef>
              <a:spcAft>
                <a:spcPts val="0"/>
              </a:spcAft>
              <a:buClr>
                <a:schemeClr val="dk1"/>
              </a:buClr>
              <a:buSzPts val="1100"/>
              <a:buFont typeface="Arial"/>
              <a:buNone/>
            </a:pPr>
            <a:r>
              <a:rPr lang="en-US" sz="3050" b="1" dirty="0">
                <a:solidFill>
                  <a:schemeClr val="dk1"/>
                </a:solidFill>
                <a:latin typeface="Merriweather"/>
                <a:ea typeface="Merriweather"/>
                <a:cs typeface="Merriweather"/>
                <a:sym typeface="Merriweather"/>
              </a:rPr>
              <a:t>Greg Woodside </a:t>
            </a:r>
            <a:r>
              <a:rPr lang="en-US" sz="3050" i="1" dirty="0">
                <a:solidFill>
                  <a:schemeClr val="dk1"/>
                </a:solidFill>
                <a:latin typeface="Merriweather"/>
                <a:ea typeface="Merriweather"/>
                <a:cs typeface="Merriweather"/>
                <a:sym typeface="Merriweather"/>
              </a:rPr>
              <a:t>(San Bernardino Valley Municipal Water District)</a:t>
            </a:r>
            <a:endParaRPr sz="3050" i="1" dirty="0">
              <a:solidFill>
                <a:schemeClr val="dk1"/>
              </a:solidFill>
              <a:latin typeface="Merriweather"/>
              <a:ea typeface="Merriweather"/>
              <a:cs typeface="Merriweather"/>
              <a:sym typeface="Merriweather"/>
            </a:endParaRPr>
          </a:p>
          <a:p>
            <a:pPr marL="457200" marR="323850" lvl="0" indent="0" algn="l" rtl="0">
              <a:lnSpc>
                <a:spcPct val="115000"/>
              </a:lnSpc>
              <a:spcBef>
                <a:spcPts val="100"/>
              </a:spcBef>
              <a:spcAft>
                <a:spcPts val="0"/>
              </a:spcAft>
              <a:buClr>
                <a:schemeClr val="dk1"/>
              </a:buClr>
              <a:buSzPts val="1100"/>
              <a:buFont typeface="Arial"/>
              <a:buNone/>
            </a:pPr>
            <a:r>
              <a:rPr lang="en-US" sz="3050" b="1" dirty="0">
                <a:solidFill>
                  <a:schemeClr val="dk1"/>
                </a:solidFill>
                <a:latin typeface="Merriweather"/>
                <a:ea typeface="Merriweather"/>
                <a:cs typeface="Merriweather"/>
                <a:sym typeface="Merriweather"/>
              </a:rPr>
              <a:t>James Tyler </a:t>
            </a:r>
            <a:r>
              <a:rPr lang="en-US" sz="3050" i="1" dirty="0">
                <a:solidFill>
                  <a:schemeClr val="dk1"/>
                </a:solidFill>
                <a:latin typeface="Merriweather"/>
                <a:ea typeface="Merriweather"/>
                <a:cs typeface="Merriweather"/>
                <a:sym typeface="Merriweather"/>
              </a:rPr>
              <a:t>(Orange County Public Works)</a:t>
            </a:r>
            <a:endParaRPr sz="3050" i="1" dirty="0">
              <a:solidFill>
                <a:schemeClr val="dk1"/>
              </a:solidFill>
              <a:latin typeface="Merriweather"/>
              <a:ea typeface="Merriweather"/>
              <a:cs typeface="Merriweather"/>
              <a:sym typeface="Merriweather"/>
            </a:endParaRPr>
          </a:p>
          <a:p>
            <a:pPr marL="457200" marR="323850" lvl="0" indent="0" algn="l" rtl="0">
              <a:lnSpc>
                <a:spcPct val="115000"/>
              </a:lnSpc>
              <a:spcBef>
                <a:spcPts val="100"/>
              </a:spcBef>
              <a:spcAft>
                <a:spcPts val="0"/>
              </a:spcAft>
              <a:buSzPts val="1100"/>
              <a:buNone/>
            </a:pPr>
            <a:r>
              <a:rPr lang="en-US" sz="3050" b="1" dirty="0">
                <a:solidFill>
                  <a:schemeClr val="dk1"/>
                </a:solidFill>
                <a:latin typeface="Merriweather"/>
                <a:ea typeface="Merriweather"/>
                <a:cs typeface="Merriweather"/>
                <a:sym typeface="Merriweather"/>
              </a:rPr>
              <a:t>John Sweeten </a:t>
            </a:r>
            <a:r>
              <a:rPr lang="en-US" sz="3050" i="1" dirty="0">
                <a:solidFill>
                  <a:schemeClr val="dk1"/>
                </a:solidFill>
                <a:latin typeface="Merriweather"/>
                <a:ea typeface="Merriweather"/>
                <a:cs typeface="Merriweather"/>
                <a:sym typeface="Merriweather"/>
              </a:rPr>
              <a:t>(US Army Corps of Engineers)</a:t>
            </a:r>
            <a:br>
              <a:rPr lang="en-US" sz="3050" i="1" dirty="0">
                <a:solidFill>
                  <a:schemeClr val="dk1"/>
                </a:solidFill>
                <a:latin typeface="Merriweather"/>
                <a:ea typeface="Merriweather"/>
                <a:cs typeface="Merriweather"/>
                <a:sym typeface="Merriweather"/>
              </a:rPr>
            </a:br>
            <a:r>
              <a:rPr lang="en-US" sz="3050" b="1" dirty="0">
                <a:solidFill>
                  <a:schemeClr val="dk1"/>
                </a:solidFill>
                <a:latin typeface="Merriweather"/>
                <a:ea typeface="Merriweather"/>
                <a:cs typeface="Merriweather"/>
                <a:sym typeface="Merriweather"/>
              </a:rPr>
              <a:t>Cuong Ly </a:t>
            </a:r>
            <a:r>
              <a:rPr lang="en-US" sz="3050" i="1" dirty="0">
                <a:solidFill>
                  <a:schemeClr val="dk1"/>
                </a:solidFill>
                <a:latin typeface="Merriweather"/>
                <a:ea typeface="Merriweather"/>
                <a:cs typeface="Merriweather"/>
                <a:sym typeface="Merriweather"/>
              </a:rPr>
              <a:t>(US Army Corps of Engineers)</a:t>
            </a:r>
            <a:br>
              <a:rPr lang="en-US" sz="3050" i="1" dirty="0">
                <a:solidFill>
                  <a:schemeClr val="dk1"/>
                </a:solidFill>
                <a:latin typeface="Merriweather"/>
                <a:ea typeface="Merriweather"/>
                <a:cs typeface="Merriweather"/>
                <a:sym typeface="Merriweather"/>
              </a:rPr>
            </a:br>
            <a:r>
              <a:rPr lang="en-US" sz="3050" b="1" dirty="0">
                <a:solidFill>
                  <a:schemeClr val="dk1"/>
                </a:solidFill>
                <a:latin typeface="Merriweather"/>
                <a:ea typeface="Merriweather"/>
                <a:cs typeface="Merriweather"/>
                <a:sym typeface="Merriweather"/>
              </a:rPr>
              <a:t>Rebecca Christensen </a:t>
            </a:r>
            <a:r>
              <a:rPr lang="en-US" sz="3050" i="1" dirty="0">
                <a:solidFill>
                  <a:schemeClr val="dk1"/>
                </a:solidFill>
                <a:latin typeface="Merriweather"/>
                <a:ea typeface="Merriweather"/>
                <a:cs typeface="Merriweather"/>
                <a:sym typeface="Merriweather"/>
              </a:rPr>
              <a:t>(US Fish and Wildlife Service)</a:t>
            </a:r>
            <a:br>
              <a:rPr lang="en-US" sz="3050" i="1" dirty="0">
                <a:solidFill>
                  <a:schemeClr val="dk1"/>
                </a:solidFill>
                <a:latin typeface="Merriweather"/>
                <a:ea typeface="Merriweather"/>
                <a:cs typeface="Merriweather"/>
                <a:sym typeface="Merriweather"/>
              </a:rPr>
            </a:br>
            <a:r>
              <a:rPr lang="en-US" sz="3050" b="1" dirty="0">
                <a:solidFill>
                  <a:schemeClr val="dk1"/>
                </a:solidFill>
                <a:latin typeface="Merriweather"/>
                <a:ea typeface="Merriweather"/>
                <a:cs typeface="Merriweather"/>
                <a:sym typeface="Merriweather"/>
              </a:rPr>
              <a:t>Peter </a:t>
            </a:r>
            <a:r>
              <a:rPr lang="en-US" sz="3050" b="1" dirty="0" err="1">
                <a:solidFill>
                  <a:schemeClr val="dk1"/>
                </a:solidFill>
                <a:latin typeface="Merriweather"/>
                <a:ea typeface="Merriweather"/>
                <a:cs typeface="Merriweather"/>
                <a:sym typeface="Merriweather"/>
              </a:rPr>
              <a:t>Fickenscher</a:t>
            </a:r>
            <a:r>
              <a:rPr lang="en-US" sz="3050" b="1" dirty="0">
                <a:solidFill>
                  <a:schemeClr val="dk1"/>
                </a:solidFill>
                <a:latin typeface="Merriweather"/>
                <a:ea typeface="Merriweather"/>
                <a:cs typeface="Merriweather"/>
                <a:sym typeface="Merriweather"/>
              </a:rPr>
              <a:t> </a:t>
            </a:r>
            <a:r>
              <a:rPr lang="en-US" sz="3050" i="1" dirty="0">
                <a:solidFill>
                  <a:schemeClr val="dk1"/>
                </a:solidFill>
                <a:latin typeface="Merriweather"/>
                <a:ea typeface="Merriweather"/>
                <a:cs typeface="Merriweather"/>
                <a:sym typeface="Merriweather"/>
              </a:rPr>
              <a:t>(National Oceanic and Atmospheric Administration)</a:t>
            </a:r>
            <a:endParaRPr sz="3050" b="1" dirty="0">
              <a:solidFill>
                <a:schemeClr val="dk1"/>
              </a:solidFill>
              <a:latin typeface="Merriweather"/>
              <a:ea typeface="Merriweather"/>
              <a:cs typeface="Merriweather"/>
              <a:sym typeface="Merriweather"/>
            </a:endParaRPr>
          </a:p>
          <a:p>
            <a:pPr marL="457200" marR="323850" lvl="0" indent="0" algn="l" rtl="0">
              <a:lnSpc>
                <a:spcPct val="115000"/>
              </a:lnSpc>
              <a:spcBef>
                <a:spcPts val="100"/>
              </a:spcBef>
              <a:spcAft>
                <a:spcPts val="100"/>
              </a:spcAft>
              <a:buClr>
                <a:schemeClr val="dk1"/>
              </a:buClr>
              <a:buSzPts val="1100"/>
              <a:buFont typeface="Arial"/>
              <a:buNone/>
            </a:pPr>
            <a:endParaRPr sz="2850" i="1" dirty="0">
              <a:solidFill>
                <a:schemeClr val="dk1"/>
              </a:solidFill>
              <a:latin typeface="Merriweather"/>
              <a:ea typeface="Merriweather"/>
              <a:cs typeface="Merriweather"/>
              <a:sym typeface="Merriweather"/>
            </a:endParaRPr>
          </a:p>
        </p:txBody>
      </p:sp>
      <p:sp>
        <p:nvSpPr>
          <p:cNvPr id="96" name="Google Shape;96;p13"/>
          <p:cNvSpPr/>
          <p:nvPr/>
        </p:nvSpPr>
        <p:spPr>
          <a:xfrm>
            <a:off x="400050" y="5153900"/>
            <a:ext cx="12001500" cy="7534500"/>
          </a:xfrm>
          <a:prstGeom prst="rect">
            <a:avLst/>
          </a:prstGeom>
          <a:noFill/>
          <a:ln w="12700" cap="flat" cmpd="sng">
            <a:solidFill>
              <a:srgbClr val="00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575" b="0" i="0" u="none" strike="noStrike" cap="none">
              <a:solidFill>
                <a:schemeClr val="lt1"/>
              </a:solidFill>
              <a:latin typeface="Calibri"/>
              <a:ea typeface="Calibri"/>
              <a:cs typeface="Calibri"/>
              <a:sym typeface="Calibri"/>
            </a:endParaRPr>
          </a:p>
        </p:txBody>
      </p:sp>
      <p:sp>
        <p:nvSpPr>
          <p:cNvPr id="97" name="Google Shape;97;p13"/>
          <p:cNvSpPr/>
          <p:nvPr/>
        </p:nvSpPr>
        <p:spPr>
          <a:xfrm>
            <a:off x="400050" y="3953741"/>
            <a:ext cx="12001501" cy="1200150"/>
          </a:xfrm>
          <a:prstGeom prst="rect">
            <a:avLst/>
          </a:prstGeom>
          <a:solidFill>
            <a:srgbClr val="538AA9"/>
          </a:solidFill>
          <a:ln w="127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5775" b="1" dirty="0">
                <a:solidFill>
                  <a:schemeClr val="lt1"/>
                </a:solidFill>
                <a:latin typeface="Merriweather"/>
                <a:ea typeface="Merriweather"/>
                <a:cs typeface="Merriweather"/>
                <a:sym typeface="Merriweather"/>
              </a:rPr>
              <a:t>Prado Dam</a:t>
            </a:r>
            <a:endParaRPr dirty="0">
              <a:solidFill>
                <a:schemeClr val="lt1"/>
              </a:solidFill>
              <a:latin typeface="Merriweather"/>
              <a:ea typeface="Merriweather"/>
              <a:cs typeface="Merriweather"/>
              <a:sym typeface="Merriweather"/>
            </a:endParaRPr>
          </a:p>
        </p:txBody>
      </p:sp>
      <p:sp>
        <p:nvSpPr>
          <p:cNvPr id="98" name="Google Shape;98;p13"/>
          <p:cNvSpPr/>
          <p:nvPr/>
        </p:nvSpPr>
        <p:spPr>
          <a:xfrm>
            <a:off x="12801600" y="3953741"/>
            <a:ext cx="12801600" cy="1200150"/>
          </a:xfrm>
          <a:prstGeom prst="rect">
            <a:avLst/>
          </a:prstGeom>
          <a:solidFill>
            <a:srgbClr val="538AA9"/>
          </a:solidFill>
          <a:ln w="127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5775" b="1">
                <a:solidFill>
                  <a:schemeClr val="lt1"/>
                </a:solidFill>
                <a:latin typeface="Merriweather"/>
                <a:ea typeface="Merriweather"/>
                <a:cs typeface="Merriweather"/>
                <a:sym typeface="Merriweather"/>
              </a:rPr>
              <a:t>Top 10 Lessons Learned</a:t>
            </a:r>
            <a:endParaRPr>
              <a:solidFill>
                <a:schemeClr val="lt1"/>
              </a:solidFill>
              <a:latin typeface="Merriweather"/>
              <a:ea typeface="Merriweather"/>
              <a:cs typeface="Merriweather"/>
              <a:sym typeface="Merriweather"/>
            </a:endParaRPr>
          </a:p>
        </p:txBody>
      </p:sp>
      <p:sp>
        <p:nvSpPr>
          <p:cNvPr id="99" name="Google Shape;99;p13"/>
          <p:cNvSpPr/>
          <p:nvPr/>
        </p:nvSpPr>
        <p:spPr>
          <a:xfrm>
            <a:off x="26003250" y="3953741"/>
            <a:ext cx="12001501" cy="1200150"/>
          </a:xfrm>
          <a:prstGeom prst="rect">
            <a:avLst/>
          </a:prstGeom>
          <a:solidFill>
            <a:srgbClr val="538AA9"/>
          </a:solidFill>
          <a:ln w="127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5775" b="1">
                <a:solidFill>
                  <a:schemeClr val="lt1"/>
                </a:solidFill>
                <a:latin typeface="Merriweather"/>
                <a:ea typeface="Merriweather"/>
                <a:cs typeface="Merriweather"/>
                <a:sym typeface="Merriweather"/>
              </a:rPr>
              <a:t>2025 and Beyond </a:t>
            </a:r>
            <a:endParaRPr>
              <a:solidFill>
                <a:schemeClr val="lt1"/>
              </a:solidFill>
              <a:latin typeface="Merriweather"/>
              <a:ea typeface="Merriweather"/>
              <a:cs typeface="Merriweather"/>
              <a:sym typeface="Merriweather"/>
            </a:endParaRPr>
          </a:p>
        </p:txBody>
      </p:sp>
      <p:sp>
        <p:nvSpPr>
          <p:cNvPr id="100" name="Google Shape;100;p13"/>
          <p:cNvSpPr/>
          <p:nvPr/>
        </p:nvSpPr>
        <p:spPr>
          <a:xfrm>
            <a:off x="401575" y="17972600"/>
            <a:ext cx="12000000" cy="1200300"/>
          </a:xfrm>
          <a:prstGeom prst="rect">
            <a:avLst/>
          </a:prstGeom>
          <a:solidFill>
            <a:srgbClr val="538AA9"/>
          </a:solidFill>
          <a:ln w="127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5075" b="1">
                <a:solidFill>
                  <a:schemeClr val="lt1"/>
                </a:solidFill>
                <a:latin typeface="Merriweather"/>
                <a:ea typeface="Merriweather"/>
                <a:cs typeface="Merriweather"/>
                <a:sym typeface="Merriweather"/>
              </a:rPr>
              <a:t>Prado Dam Facts</a:t>
            </a:r>
            <a:endParaRPr sz="700">
              <a:solidFill>
                <a:schemeClr val="lt1"/>
              </a:solidFill>
              <a:latin typeface="Merriweather"/>
              <a:ea typeface="Merriweather"/>
              <a:cs typeface="Merriweather"/>
              <a:sym typeface="Merriweather"/>
            </a:endParaRPr>
          </a:p>
        </p:txBody>
      </p:sp>
      <p:sp>
        <p:nvSpPr>
          <p:cNvPr id="101" name="Google Shape;101;p13"/>
          <p:cNvSpPr/>
          <p:nvPr/>
        </p:nvSpPr>
        <p:spPr>
          <a:xfrm>
            <a:off x="400025" y="19172900"/>
            <a:ext cx="12001500" cy="13145825"/>
          </a:xfrm>
          <a:prstGeom prst="rect">
            <a:avLst/>
          </a:prstGeom>
          <a:noFill/>
          <a:ln w="12700" cap="flat" cmpd="sng">
            <a:solidFill>
              <a:srgbClr val="00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575">
                <a:solidFill>
                  <a:schemeClr val="lt1"/>
                </a:solidFill>
                <a:latin typeface="Calibri"/>
                <a:ea typeface="Calibri"/>
                <a:cs typeface="Calibri"/>
                <a:sym typeface="Calibri"/>
              </a:rPr>
              <a:t>Least bell's vireo, USFWS, Public Domain, https://www.fws.gov/media/least-bells-vireo</a:t>
            </a:r>
            <a:endParaRPr sz="1575" b="0" i="0" u="none" strike="noStrike" cap="none">
              <a:solidFill>
                <a:schemeClr val="lt1"/>
              </a:solidFill>
              <a:latin typeface="Calibri"/>
              <a:ea typeface="Calibri"/>
              <a:cs typeface="Calibri"/>
              <a:sym typeface="Calibri"/>
            </a:endParaRPr>
          </a:p>
        </p:txBody>
      </p:sp>
      <p:sp>
        <p:nvSpPr>
          <p:cNvPr id="102" name="Google Shape;102;p13"/>
          <p:cNvSpPr/>
          <p:nvPr/>
        </p:nvSpPr>
        <p:spPr>
          <a:xfrm>
            <a:off x="26003250" y="19305616"/>
            <a:ext cx="12001500" cy="1200300"/>
          </a:xfrm>
          <a:prstGeom prst="rect">
            <a:avLst/>
          </a:prstGeom>
          <a:solidFill>
            <a:srgbClr val="538AA9"/>
          </a:solidFill>
          <a:ln w="127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5050" b="1">
                <a:solidFill>
                  <a:schemeClr val="lt1"/>
                </a:solidFill>
                <a:latin typeface="Merriweather"/>
                <a:ea typeface="Merriweather"/>
                <a:cs typeface="Merriweather"/>
                <a:sym typeface="Merriweather"/>
              </a:rPr>
              <a:t>Steering Committee</a:t>
            </a:r>
            <a:endParaRPr sz="5050">
              <a:solidFill>
                <a:schemeClr val="lt1"/>
              </a:solidFill>
              <a:latin typeface="Merriweather"/>
              <a:ea typeface="Merriweather"/>
              <a:cs typeface="Merriweather"/>
              <a:sym typeface="Merriweather"/>
            </a:endParaRPr>
          </a:p>
        </p:txBody>
      </p:sp>
      <p:grpSp>
        <p:nvGrpSpPr>
          <p:cNvPr id="104" name="Google Shape;104;p13"/>
          <p:cNvGrpSpPr/>
          <p:nvPr/>
        </p:nvGrpSpPr>
        <p:grpSpPr>
          <a:xfrm>
            <a:off x="12801600" y="22972675"/>
            <a:ext cx="12801600" cy="9346500"/>
            <a:chOff x="12801600" y="22972675"/>
            <a:chExt cx="12801600" cy="9346500"/>
          </a:xfrm>
        </p:grpSpPr>
        <p:sp>
          <p:nvSpPr>
            <p:cNvPr id="105" name="Google Shape;105;p13"/>
            <p:cNvSpPr/>
            <p:nvPr/>
          </p:nvSpPr>
          <p:spPr>
            <a:xfrm>
              <a:off x="12801600" y="24345175"/>
              <a:ext cx="12801600" cy="7974000"/>
            </a:xfrm>
            <a:prstGeom prst="rect">
              <a:avLst/>
            </a:prstGeom>
            <a:noFill/>
            <a:ln w="12700" cap="flat" cmpd="sng">
              <a:solidFill>
                <a:srgbClr val="00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575" b="0" i="0" u="none" strike="noStrike" cap="none">
                <a:solidFill>
                  <a:schemeClr val="lt1"/>
                </a:solidFill>
                <a:latin typeface="Calibri"/>
                <a:ea typeface="Calibri"/>
                <a:cs typeface="Calibri"/>
                <a:sym typeface="Calibri"/>
              </a:endParaRPr>
            </a:p>
          </p:txBody>
        </p:sp>
        <p:grpSp>
          <p:nvGrpSpPr>
            <p:cNvPr id="106" name="Google Shape;106;p13"/>
            <p:cNvGrpSpPr/>
            <p:nvPr/>
          </p:nvGrpSpPr>
          <p:grpSpPr>
            <a:xfrm>
              <a:off x="12801600" y="22972675"/>
              <a:ext cx="12801600" cy="9212824"/>
              <a:chOff x="12801600" y="22972675"/>
              <a:chExt cx="12801600" cy="9212824"/>
            </a:xfrm>
          </p:grpSpPr>
          <p:sp>
            <p:nvSpPr>
              <p:cNvPr id="107" name="Google Shape;107;p13"/>
              <p:cNvSpPr/>
              <p:nvPr/>
            </p:nvSpPr>
            <p:spPr>
              <a:xfrm>
                <a:off x="12801600" y="22972675"/>
                <a:ext cx="12801600" cy="1372500"/>
              </a:xfrm>
              <a:prstGeom prst="rect">
                <a:avLst/>
              </a:prstGeom>
              <a:solidFill>
                <a:srgbClr val="538AA9"/>
              </a:solidFill>
              <a:ln w="127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5775" b="1">
                    <a:solidFill>
                      <a:schemeClr val="lt1"/>
                    </a:solidFill>
                    <a:latin typeface="Merriweather"/>
                    <a:ea typeface="Merriweather"/>
                    <a:cs typeface="Merriweather"/>
                    <a:sym typeface="Merriweather"/>
                  </a:rPr>
                  <a:t>FIRO Status</a:t>
                </a:r>
                <a:endParaRPr>
                  <a:solidFill>
                    <a:schemeClr val="lt1"/>
                  </a:solidFill>
                  <a:latin typeface="Merriweather"/>
                  <a:ea typeface="Merriweather"/>
                  <a:cs typeface="Merriweather"/>
                  <a:sym typeface="Merriweather"/>
                </a:endParaRPr>
              </a:p>
            </p:txBody>
          </p:sp>
          <p:grpSp>
            <p:nvGrpSpPr>
              <p:cNvPr id="108" name="Google Shape;108;p13"/>
              <p:cNvGrpSpPr/>
              <p:nvPr/>
            </p:nvGrpSpPr>
            <p:grpSpPr>
              <a:xfrm>
                <a:off x="13039700" y="24704050"/>
                <a:ext cx="12470849" cy="7481449"/>
                <a:chOff x="13039700" y="24704050"/>
                <a:chExt cx="12470849" cy="7481449"/>
              </a:xfrm>
            </p:grpSpPr>
            <p:pic>
              <p:nvPicPr>
                <p:cNvPr id="109" name="Google Shape;109;p13"/>
                <p:cNvPicPr preferRelativeResize="0"/>
                <p:nvPr/>
              </p:nvPicPr>
              <p:blipFill rotWithShape="1">
                <a:blip r:embed="rId5">
                  <a:alphaModFix/>
                </a:blip>
                <a:srcRect l="9543" b="12311"/>
                <a:stretch/>
              </p:blipFill>
              <p:spPr>
                <a:xfrm>
                  <a:off x="13039700" y="26343275"/>
                  <a:ext cx="4198600" cy="5842224"/>
                </a:xfrm>
                <a:prstGeom prst="rect">
                  <a:avLst/>
                </a:prstGeom>
                <a:noFill/>
                <a:ln>
                  <a:noFill/>
                </a:ln>
              </p:spPr>
            </p:pic>
            <p:pic>
              <p:nvPicPr>
                <p:cNvPr id="110" name="Google Shape;110;p13" descr="A picture containing website&#10;&#10;Description automatically generated"/>
                <p:cNvPicPr preferRelativeResize="0"/>
                <p:nvPr/>
              </p:nvPicPr>
              <p:blipFill rotWithShape="1">
                <a:blip r:embed="rId6">
                  <a:alphaModFix/>
                </a:blip>
                <a:srcRect/>
                <a:stretch/>
              </p:blipFill>
              <p:spPr>
                <a:xfrm>
                  <a:off x="16891700" y="25689000"/>
                  <a:ext cx="4360377" cy="6344103"/>
                </a:xfrm>
                <a:prstGeom prst="rect">
                  <a:avLst/>
                </a:prstGeom>
                <a:noFill/>
                <a:ln>
                  <a:noFill/>
                </a:ln>
              </p:spPr>
            </p:pic>
            <p:pic>
              <p:nvPicPr>
                <p:cNvPr id="111" name="Google Shape;111;p13"/>
                <p:cNvPicPr preferRelativeResize="0"/>
                <p:nvPr/>
              </p:nvPicPr>
              <p:blipFill rotWithShape="1">
                <a:blip r:embed="rId7">
                  <a:alphaModFix/>
                </a:blip>
                <a:srcRect/>
                <a:stretch/>
              </p:blipFill>
              <p:spPr>
                <a:xfrm>
                  <a:off x="21404625" y="25928950"/>
                  <a:ext cx="4105924" cy="6104149"/>
                </a:xfrm>
                <a:prstGeom prst="rect">
                  <a:avLst/>
                </a:prstGeom>
                <a:noFill/>
                <a:ln>
                  <a:noFill/>
                </a:ln>
              </p:spPr>
            </p:pic>
            <p:sp>
              <p:nvSpPr>
                <p:cNvPr id="112" name="Google Shape;112;p13"/>
                <p:cNvSpPr txBox="1"/>
                <p:nvPr/>
              </p:nvSpPr>
              <p:spPr>
                <a:xfrm>
                  <a:off x="13095725" y="24704050"/>
                  <a:ext cx="3716400" cy="7080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US" sz="4000" i="0" u="none" strike="noStrike" cap="none">
                      <a:solidFill>
                        <a:srgbClr val="006C92"/>
                      </a:solidFill>
                      <a:latin typeface="Merriweather"/>
                      <a:ea typeface="Merriweather"/>
                      <a:cs typeface="Merriweather"/>
                      <a:sym typeface="Merriweather"/>
                    </a:rPr>
                    <a:t>Workplan</a:t>
                  </a:r>
                  <a:endParaRPr sz="4000">
                    <a:latin typeface="Merriweather"/>
                    <a:ea typeface="Merriweather"/>
                    <a:cs typeface="Merriweather"/>
                    <a:sym typeface="Merriweather"/>
                  </a:endParaRPr>
                </a:p>
              </p:txBody>
            </p:sp>
            <p:sp>
              <p:nvSpPr>
                <p:cNvPr id="113" name="Google Shape;113;p13"/>
                <p:cNvSpPr txBox="1"/>
                <p:nvPr/>
              </p:nvSpPr>
              <p:spPr>
                <a:xfrm>
                  <a:off x="16891699" y="24731575"/>
                  <a:ext cx="4198500" cy="7080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US" sz="4000" i="0" u="none" strike="noStrike" cap="none">
                      <a:solidFill>
                        <a:srgbClr val="006C92"/>
                      </a:solidFill>
                      <a:latin typeface="Merriweather"/>
                      <a:ea typeface="Merriweather"/>
                      <a:cs typeface="Merriweather"/>
                      <a:sym typeface="Merriweather"/>
                    </a:rPr>
                    <a:t>PVA</a:t>
                  </a:r>
                  <a:endParaRPr sz="4000">
                    <a:latin typeface="Merriweather"/>
                    <a:ea typeface="Merriweather"/>
                    <a:cs typeface="Merriweather"/>
                    <a:sym typeface="Merriweather"/>
                  </a:endParaRPr>
                </a:p>
              </p:txBody>
            </p:sp>
            <p:sp>
              <p:nvSpPr>
                <p:cNvPr id="114" name="Google Shape;114;p13"/>
                <p:cNvSpPr txBox="1"/>
                <p:nvPr/>
              </p:nvSpPr>
              <p:spPr>
                <a:xfrm>
                  <a:off x="21404624" y="24753231"/>
                  <a:ext cx="3716400" cy="7080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US" sz="4000" i="0" u="none" strike="noStrike" cap="none">
                      <a:solidFill>
                        <a:srgbClr val="006C92"/>
                      </a:solidFill>
                      <a:latin typeface="Merriweather"/>
                      <a:ea typeface="Merriweather"/>
                      <a:cs typeface="Merriweather"/>
                      <a:sym typeface="Merriweather"/>
                    </a:rPr>
                    <a:t>FVA</a:t>
                  </a:r>
                  <a:endParaRPr sz="4000">
                    <a:latin typeface="Merriweather"/>
                    <a:ea typeface="Merriweather"/>
                    <a:cs typeface="Merriweather"/>
                    <a:sym typeface="Merriweather"/>
                  </a:endParaRPr>
                </a:p>
              </p:txBody>
            </p:sp>
            <p:sp>
              <p:nvSpPr>
                <p:cNvPr id="115" name="Google Shape;115;p13"/>
                <p:cNvSpPr txBox="1"/>
                <p:nvPr/>
              </p:nvSpPr>
              <p:spPr>
                <a:xfrm>
                  <a:off x="13095725" y="25439100"/>
                  <a:ext cx="3716400" cy="6309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US" sz="3500" b="1">
                      <a:solidFill>
                        <a:srgbClr val="FF0000"/>
                      </a:solidFill>
                      <a:latin typeface="Merriweather"/>
                      <a:ea typeface="Merriweather"/>
                      <a:cs typeface="Merriweather"/>
                      <a:sym typeface="Merriweather"/>
                    </a:rPr>
                    <a:t>Complete: 2019</a:t>
                  </a:r>
                  <a:endParaRPr sz="3500" b="1">
                    <a:solidFill>
                      <a:srgbClr val="FF0000"/>
                    </a:solidFill>
                    <a:latin typeface="Merriweather"/>
                    <a:ea typeface="Merriweather"/>
                    <a:cs typeface="Merriweather"/>
                    <a:sym typeface="Merriweather"/>
                  </a:endParaRPr>
                </a:p>
              </p:txBody>
            </p:sp>
            <p:sp>
              <p:nvSpPr>
                <p:cNvPr id="116" name="Google Shape;116;p13"/>
                <p:cNvSpPr txBox="1"/>
                <p:nvPr/>
              </p:nvSpPr>
              <p:spPr>
                <a:xfrm>
                  <a:off x="17132750" y="25439100"/>
                  <a:ext cx="3716400" cy="6309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US" sz="3500" b="1">
                      <a:solidFill>
                        <a:srgbClr val="FF0000"/>
                      </a:solidFill>
                      <a:latin typeface="Merriweather"/>
                      <a:ea typeface="Merriweather"/>
                      <a:cs typeface="Merriweather"/>
                      <a:sym typeface="Merriweather"/>
                    </a:rPr>
                    <a:t>Complete: 2021</a:t>
                  </a:r>
                  <a:endParaRPr sz="3500" b="1">
                    <a:solidFill>
                      <a:srgbClr val="FF0000"/>
                    </a:solidFill>
                    <a:latin typeface="Merriweather"/>
                    <a:ea typeface="Merriweather"/>
                    <a:cs typeface="Merriweather"/>
                    <a:sym typeface="Merriweather"/>
                  </a:endParaRPr>
                </a:p>
              </p:txBody>
            </p:sp>
            <p:sp>
              <p:nvSpPr>
                <p:cNvPr id="117" name="Google Shape;117;p13"/>
                <p:cNvSpPr txBox="1"/>
                <p:nvPr/>
              </p:nvSpPr>
              <p:spPr>
                <a:xfrm>
                  <a:off x="21404625" y="25417738"/>
                  <a:ext cx="3716400" cy="6309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US" sz="3500" b="1">
                      <a:solidFill>
                        <a:srgbClr val="FF0000"/>
                      </a:solidFill>
                      <a:latin typeface="Merriweather"/>
                      <a:ea typeface="Merriweather"/>
                      <a:cs typeface="Merriweather"/>
                      <a:sym typeface="Merriweather"/>
                    </a:rPr>
                    <a:t>Complete: 2023</a:t>
                  </a:r>
                  <a:endParaRPr sz="3500" b="1">
                    <a:solidFill>
                      <a:srgbClr val="FF0000"/>
                    </a:solidFill>
                    <a:latin typeface="Merriweather"/>
                    <a:ea typeface="Merriweather"/>
                    <a:cs typeface="Merriweather"/>
                    <a:sym typeface="Merriweather"/>
                  </a:endParaRPr>
                </a:p>
              </p:txBody>
            </p:sp>
          </p:grpSp>
        </p:grpSp>
      </p:grpSp>
      <p:pic>
        <p:nvPicPr>
          <p:cNvPr id="118" name="Google Shape;118;p13"/>
          <p:cNvPicPr preferRelativeResize="0"/>
          <p:nvPr/>
        </p:nvPicPr>
        <p:blipFill rotWithShape="1">
          <a:blip r:embed="rId8">
            <a:alphaModFix/>
          </a:blip>
          <a:srcRect t="6315" b="23973"/>
          <a:stretch/>
        </p:blipFill>
        <p:spPr>
          <a:xfrm>
            <a:off x="1005925" y="12966837"/>
            <a:ext cx="10791301" cy="4422524"/>
          </a:xfrm>
          <a:prstGeom prst="rect">
            <a:avLst/>
          </a:prstGeom>
          <a:noFill/>
          <a:ln>
            <a:noFill/>
          </a:ln>
        </p:spPr>
      </p:pic>
      <p:sp>
        <p:nvSpPr>
          <p:cNvPr id="119" name="Google Shape;119;p13"/>
          <p:cNvSpPr txBox="1"/>
          <p:nvPr/>
        </p:nvSpPr>
        <p:spPr>
          <a:xfrm>
            <a:off x="1144950" y="17374675"/>
            <a:ext cx="7497900" cy="3849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300" i="1">
                <a:solidFill>
                  <a:schemeClr val="dk1"/>
                </a:solidFill>
                <a:highlight>
                  <a:schemeClr val="lt1"/>
                </a:highlight>
                <a:latin typeface="Merriweather"/>
                <a:ea typeface="Merriweather"/>
                <a:cs typeface="Merriweather"/>
                <a:sym typeface="Merriweather"/>
              </a:rPr>
              <a:t>Figure 2. Current water conservation pool program at Prado Dam. Source: OCWD</a:t>
            </a:r>
            <a:endParaRPr sz="12259">
              <a:solidFill>
                <a:schemeClr val="dk1"/>
              </a:solidFill>
              <a:highlight>
                <a:schemeClr val="lt1"/>
              </a:highlight>
              <a:latin typeface="Merriweather"/>
              <a:ea typeface="Merriweather"/>
              <a:cs typeface="Merriweather"/>
              <a:sym typeface="Merriweather"/>
            </a:endParaRPr>
          </a:p>
        </p:txBody>
      </p:sp>
      <p:sp>
        <p:nvSpPr>
          <p:cNvPr id="120" name="Google Shape;120;p13"/>
          <p:cNvSpPr txBox="1"/>
          <p:nvPr/>
        </p:nvSpPr>
        <p:spPr>
          <a:xfrm>
            <a:off x="25968653" y="5131915"/>
            <a:ext cx="12000000" cy="14149800"/>
          </a:xfrm>
          <a:prstGeom prst="rect">
            <a:avLst/>
          </a:prstGeom>
          <a:noFill/>
          <a:ln>
            <a:noFill/>
          </a:ln>
        </p:spPr>
        <p:txBody>
          <a:bodyPr spcFirstLastPara="1" wrap="square" lIns="91425" tIns="91425" rIns="91425" bIns="91425" anchor="t" anchorCtr="0">
            <a:noAutofit/>
          </a:bodyPr>
          <a:lstStyle/>
          <a:p>
            <a:pPr marL="457200" lvl="0" indent="0" algn="l" rtl="0">
              <a:spcBef>
                <a:spcPts val="0"/>
              </a:spcBef>
              <a:spcAft>
                <a:spcPts val="0"/>
              </a:spcAft>
              <a:buNone/>
            </a:pPr>
            <a:endParaRPr sz="3000" dirty="0">
              <a:solidFill>
                <a:schemeClr val="dk1"/>
              </a:solidFill>
              <a:latin typeface="Merriweather"/>
              <a:ea typeface="Merriweather"/>
              <a:cs typeface="Merriweather"/>
              <a:sym typeface="Merriweather"/>
            </a:endParaRPr>
          </a:p>
          <a:p>
            <a:pPr marL="685800" lvl="0" indent="-444500" algn="l" rtl="0">
              <a:spcBef>
                <a:spcPts val="0"/>
              </a:spcBef>
              <a:spcAft>
                <a:spcPts val="0"/>
              </a:spcAft>
              <a:buClr>
                <a:schemeClr val="dk1"/>
              </a:buClr>
              <a:buSzPts val="3400"/>
              <a:buFont typeface="Merriweather"/>
              <a:buChar char="●"/>
            </a:pPr>
            <a:r>
              <a:rPr lang="en-US" sz="3200" dirty="0">
                <a:solidFill>
                  <a:schemeClr val="dk1"/>
                </a:solidFill>
                <a:latin typeface="Merriweather"/>
                <a:ea typeface="Merriweather"/>
                <a:cs typeface="Merriweather"/>
                <a:sym typeface="Merriweather"/>
              </a:rPr>
              <a:t>Post-FVA Prado Dam Steering Committee (SC) held its Kick-Off meeting in May 2025. Co-chairs are Lisa Haney (OCWD) and Hayley </a:t>
            </a:r>
            <a:r>
              <a:rPr lang="en-US" sz="3200" dirty="0" err="1">
                <a:solidFill>
                  <a:schemeClr val="dk1"/>
                </a:solidFill>
                <a:latin typeface="Merriweather"/>
                <a:ea typeface="Merriweather"/>
                <a:cs typeface="Merriweather"/>
                <a:sym typeface="Merriweather"/>
              </a:rPr>
              <a:t>Lovan</a:t>
            </a:r>
            <a:r>
              <a:rPr lang="en-US" sz="3200" dirty="0">
                <a:solidFill>
                  <a:schemeClr val="dk1"/>
                </a:solidFill>
                <a:latin typeface="Merriweather"/>
                <a:ea typeface="Merriweather"/>
                <a:cs typeface="Merriweather"/>
                <a:sym typeface="Merriweather"/>
              </a:rPr>
              <a:t> (USACE).</a:t>
            </a:r>
            <a:endParaRPr sz="3200" dirty="0">
              <a:solidFill>
                <a:schemeClr val="dk1"/>
              </a:solidFill>
              <a:latin typeface="Merriweather"/>
              <a:ea typeface="Merriweather"/>
              <a:cs typeface="Merriweather"/>
              <a:sym typeface="Merriweather"/>
            </a:endParaRPr>
          </a:p>
          <a:p>
            <a:pPr marL="685800" lvl="0" indent="-444500" algn="l" rtl="0">
              <a:spcBef>
                <a:spcPts val="1500"/>
              </a:spcBef>
              <a:spcAft>
                <a:spcPts val="0"/>
              </a:spcAft>
              <a:buClr>
                <a:schemeClr val="dk1"/>
              </a:buClr>
              <a:buSzPts val="3400"/>
              <a:buFont typeface="Merriweather"/>
              <a:buChar char="●"/>
            </a:pPr>
            <a:r>
              <a:rPr lang="en-US" sz="3200" dirty="0">
                <a:solidFill>
                  <a:schemeClr val="dk1"/>
                </a:solidFill>
                <a:latin typeface="Merriweather"/>
                <a:ea typeface="Merriweather"/>
                <a:cs typeface="Merriweather"/>
                <a:sym typeface="Merriweather"/>
              </a:rPr>
              <a:t>Minor 5-year deviation approved (increase from 505’ to 508’). Adjustment will allow for the capture of an additional two billion gallons of stormwater, which is enough water to supply 48,000 people and save $6 million in imported water costs.</a:t>
            </a:r>
          </a:p>
          <a:p>
            <a:pPr marL="685800" lvl="0" indent="-444500" algn="l" rtl="0">
              <a:spcBef>
                <a:spcPts val="1500"/>
              </a:spcBef>
              <a:spcAft>
                <a:spcPts val="0"/>
              </a:spcAft>
              <a:buClr>
                <a:schemeClr val="dk1"/>
              </a:buClr>
              <a:buSzPts val="3400"/>
              <a:buFont typeface="Merriweather"/>
              <a:buChar char="●"/>
            </a:pPr>
            <a:r>
              <a:rPr lang="en-US" sz="3200" dirty="0">
                <a:solidFill>
                  <a:schemeClr val="dk1"/>
                </a:solidFill>
                <a:latin typeface="Merriweather"/>
                <a:ea typeface="Merriweather"/>
                <a:cs typeface="Merriweather"/>
                <a:sym typeface="Merriweather"/>
              </a:rPr>
              <a:t>Technical workshops and coordination strategies planned between USACE LA District, OCWD, and CW3E, for FIRO implementation at Prado Dam.</a:t>
            </a:r>
            <a:endParaRPr sz="3200" dirty="0">
              <a:solidFill>
                <a:schemeClr val="dk1"/>
              </a:solidFill>
              <a:latin typeface="Merriweather"/>
              <a:ea typeface="Merriweather"/>
              <a:cs typeface="Merriweather"/>
              <a:sym typeface="Merriweather"/>
            </a:endParaRPr>
          </a:p>
          <a:p>
            <a:pPr marL="685800" marR="390768" lvl="0" indent="-444500" algn="l" rtl="0">
              <a:spcBef>
                <a:spcPts val="1500"/>
              </a:spcBef>
              <a:spcAft>
                <a:spcPts val="0"/>
              </a:spcAft>
              <a:buClr>
                <a:schemeClr val="dk1"/>
              </a:buClr>
              <a:buSzPts val="3400"/>
              <a:buFont typeface="Merriweather"/>
              <a:buChar char="●"/>
            </a:pPr>
            <a:r>
              <a:rPr lang="en-US" sz="3200" dirty="0">
                <a:solidFill>
                  <a:schemeClr val="dk1"/>
                </a:solidFill>
                <a:latin typeface="Merriweather"/>
                <a:ea typeface="Merriweather"/>
                <a:cs typeface="Merriweather"/>
                <a:sym typeface="Merriweather"/>
              </a:rPr>
              <a:t>Forecast products and decision-support tools tailored to the Santa Ana River watershed to support real-time operations and maximize recharge with environmental considerations.</a:t>
            </a:r>
            <a:endParaRPr sz="3200" dirty="0">
              <a:solidFill>
                <a:schemeClr val="dk1"/>
              </a:solidFill>
              <a:latin typeface="Merriweather"/>
              <a:ea typeface="Merriweather"/>
              <a:cs typeface="Merriweather"/>
              <a:sym typeface="Merriweather"/>
            </a:endParaRPr>
          </a:p>
          <a:p>
            <a:pPr marL="685800" lvl="0" indent="-444500" algn="l" rtl="0">
              <a:spcBef>
                <a:spcPts val="1500"/>
              </a:spcBef>
              <a:spcAft>
                <a:spcPts val="0"/>
              </a:spcAft>
              <a:buClr>
                <a:schemeClr val="dk1"/>
              </a:buClr>
              <a:buSzPts val="3400"/>
              <a:buFont typeface="Merriweather"/>
              <a:buChar char="●"/>
            </a:pPr>
            <a:r>
              <a:rPr lang="en-US" sz="3200" dirty="0">
                <a:solidFill>
                  <a:schemeClr val="dk1"/>
                </a:solidFill>
                <a:latin typeface="Merriweather"/>
                <a:ea typeface="Merriweather"/>
                <a:cs typeface="Merriweather"/>
                <a:sym typeface="Merriweather"/>
              </a:rPr>
              <a:t>Developing an AI Digital Twin to assess the impacts of higher pool on habitat of endangered Least Bell's Vireo behind the dam for monitoring FIRO’s environmental impacts/benefits.</a:t>
            </a:r>
            <a:endParaRPr sz="3200" dirty="0">
              <a:solidFill>
                <a:schemeClr val="dk1"/>
              </a:solidFill>
              <a:latin typeface="Merriweather"/>
              <a:ea typeface="Merriweather"/>
              <a:cs typeface="Merriweather"/>
              <a:sym typeface="Merriweather"/>
            </a:endParaRPr>
          </a:p>
          <a:p>
            <a:pPr marL="685800" lvl="0" indent="-444500" algn="l" rtl="0">
              <a:spcBef>
                <a:spcPts val="1500"/>
              </a:spcBef>
              <a:spcAft>
                <a:spcPts val="0"/>
              </a:spcAft>
              <a:buClr>
                <a:schemeClr val="dk1"/>
              </a:buClr>
              <a:buSzPts val="3400"/>
              <a:buFont typeface="Merriweather"/>
              <a:buChar char="●"/>
            </a:pPr>
            <a:r>
              <a:rPr lang="en-US" sz="3200" dirty="0">
                <a:solidFill>
                  <a:schemeClr val="dk1"/>
                </a:solidFill>
                <a:latin typeface="Merriweather"/>
                <a:ea typeface="Merriweather"/>
                <a:cs typeface="Merriweather"/>
                <a:sym typeface="Merriweather"/>
              </a:rPr>
              <a:t>On schedule for WCM update #1 (2027) and #2 for FIRO operations (2029).</a:t>
            </a:r>
          </a:p>
          <a:p>
            <a:pPr marL="685800" lvl="0" indent="-444500" algn="l" rtl="0">
              <a:spcBef>
                <a:spcPts val="1500"/>
              </a:spcBef>
              <a:spcAft>
                <a:spcPts val="0"/>
              </a:spcAft>
              <a:buClr>
                <a:schemeClr val="dk1"/>
              </a:buClr>
              <a:buSzPts val="3400"/>
              <a:buFont typeface="Merriweather"/>
              <a:buChar char="●"/>
            </a:pPr>
            <a:r>
              <a:rPr lang="en-US" sz="3200" dirty="0">
                <a:solidFill>
                  <a:schemeClr val="dk1"/>
                </a:solidFill>
                <a:latin typeface="Merriweather"/>
                <a:ea typeface="Merriweather"/>
                <a:cs typeface="Merriweather"/>
                <a:sym typeface="Merriweather"/>
              </a:rPr>
              <a:t>Continue to build on partnerships started during the OCWD/Xylem/CW3E/USGS/USACE LA District collaborative and successful effort to improve gage measurements at Prado Dam.</a:t>
            </a:r>
            <a:endParaRPr sz="3200" dirty="0">
              <a:solidFill>
                <a:schemeClr val="dk1"/>
              </a:solidFill>
              <a:latin typeface="Merriweather"/>
              <a:ea typeface="Merriweather"/>
              <a:cs typeface="Merriweather"/>
              <a:sym typeface="Merriweather"/>
            </a:endParaRPr>
          </a:p>
          <a:p>
            <a:pPr marL="1428750" lvl="1" indent="-444500" algn="l" rtl="0">
              <a:spcBef>
                <a:spcPts val="1500"/>
              </a:spcBef>
              <a:spcAft>
                <a:spcPts val="1500"/>
              </a:spcAft>
              <a:buClr>
                <a:schemeClr val="dk1"/>
              </a:buClr>
              <a:buSzPts val="3400"/>
              <a:buFont typeface="Merriweather"/>
              <a:buChar char="○"/>
            </a:pPr>
            <a:endParaRPr sz="3400" dirty="0">
              <a:solidFill>
                <a:schemeClr val="dk1"/>
              </a:solidFill>
              <a:latin typeface="Merriweather"/>
              <a:ea typeface="Merriweather"/>
              <a:cs typeface="Merriweather"/>
              <a:sym typeface="Merriweather"/>
            </a:endParaRPr>
          </a:p>
        </p:txBody>
      </p:sp>
      <p:pic>
        <p:nvPicPr>
          <p:cNvPr id="122" name="Google Shape;122;p13"/>
          <p:cNvPicPr preferRelativeResize="0"/>
          <p:nvPr/>
        </p:nvPicPr>
        <p:blipFill rotWithShape="1">
          <a:blip r:embed="rId9">
            <a:alphaModFix/>
          </a:blip>
          <a:srcRect/>
          <a:stretch/>
        </p:blipFill>
        <p:spPr>
          <a:xfrm>
            <a:off x="997614" y="777352"/>
            <a:ext cx="1943822" cy="2377452"/>
          </a:xfrm>
          <a:prstGeom prst="rect">
            <a:avLst/>
          </a:prstGeom>
          <a:noFill/>
          <a:ln>
            <a:noFill/>
          </a:ln>
        </p:spPr>
      </p:pic>
      <p:pic>
        <p:nvPicPr>
          <p:cNvPr id="123" name="Google Shape;123;p13"/>
          <p:cNvPicPr preferRelativeResize="0"/>
          <p:nvPr/>
        </p:nvPicPr>
        <p:blipFill>
          <a:blip r:embed="rId10">
            <a:alphaModFix/>
          </a:blip>
          <a:stretch>
            <a:fillRect/>
          </a:stretch>
        </p:blipFill>
        <p:spPr>
          <a:xfrm>
            <a:off x="10633942" y="777352"/>
            <a:ext cx="2444577" cy="2377455"/>
          </a:xfrm>
          <a:prstGeom prst="rect">
            <a:avLst/>
          </a:prstGeom>
          <a:noFill/>
          <a:ln>
            <a:noFill/>
          </a:ln>
        </p:spPr>
      </p:pic>
      <p:pic>
        <p:nvPicPr>
          <p:cNvPr id="124" name="Google Shape;124;p13"/>
          <p:cNvPicPr preferRelativeResize="0"/>
          <p:nvPr/>
        </p:nvPicPr>
        <p:blipFill>
          <a:blip r:embed="rId11">
            <a:alphaModFix/>
          </a:blip>
          <a:stretch>
            <a:fillRect/>
          </a:stretch>
        </p:blipFill>
        <p:spPr>
          <a:xfrm>
            <a:off x="3642879" y="777925"/>
            <a:ext cx="2444580" cy="2376296"/>
          </a:xfrm>
          <a:prstGeom prst="rect">
            <a:avLst/>
          </a:prstGeom>
          <a:noFill/>
          <a:ln>
            <a:noFill/>
          </a:ln>
        </p:spPr>
      </p:pic>
      <p:pic>
        <p:nvPicPr>
          <p:cNvPr id="125" name="Google Shape;125;p13"/>
          <p:cNvPicPr preferRelativeResize="0"/>
          <p:nvPr/>
        </p:nvPicPr>
        <p:blipFill rotWithShape="1">
          <a:blip r:embed="rId12">
            <a:alphaModFix/>
          </a:blip>
          <a:srcRect/>
          <a:stretch/>
        </p:blipFill>
        <p:spPr>
          <a:xfrm>
            <a:off x="32489350" y="1152299"/>
            <a:ext cx="5154899" cy="1800793"/>
          </a:xfrm>
          <a:prstGeom prst="rect">
            <a:avLst/>
          </a:prstGeom>
          <a:noFill/>
          <a:ln>
            <a:noFill/>
          </a:ln>
        </p:spPr>
      </p:pic>
      <p:pic>
        <p:nvPicPr>
          <p:cNvPr id="126" name="Google Shape;126;p13"/>
          <p:cNvPicPr preferRelativeResize="0"/>
          <p:nvPr/>
        </p:nvPicPr>
        <p:blipFill>
          <a:blip r:embed="rId13">
            <a:alphaModFix/>
          </a:blip>
          <a:stretch>
            <a:fillRect/>
          </a:stretch>
        </p:blipFill>
        <p:spPr>
          <a:xfrm>
            <a:off x="27217198" y="785362"/>
            <a:ext cx="1989731" cy="2361427"/>
          </a:xfrm>
          <a:prstGeom prst="rect">
            <a:avLst/>
          </a:prstGeom>
          <a:noFill/>
          <a:ln>
            <a:noFill/>
          </a:ln>
        </p:spPr>
      </p:pic>
      <p:pic>
        <p:nvPicPr>
          <p:cNvPr id="127" name="Google Shape;127;p13"/>
          <p:cNvPicPr preferRelativeResize="0"/>
          <p:nvPr/>
        </p:nvPicPr>
        <p:blipFill>
          <a:blip r:embed="rId14">
            <a:alphaModFix/>
          </a:blip>
          <a:stretch>
            <a:fillRect/>
          </a:stretch>
        </p:blipFill>
        <p:spPr>
          <a:xfrm>
            <a:off x="24448376" y="777338"/>
            <a:ext cx="2377474" cy="2377451"/>
          </a:xfrm>
          <a:prstGeom prst="rect">
            <a:avLst/>
          </a:prstGeom>
          <a:noFill/>
          <a:ln>
            <a:noFill/>
          </a:ln>
        </p:spPr>
      </p:pic>
      <p:sp>
        <p:nvSpPr>
          <p:cNvPr id="128" name="Google Shape;128;p13"/>
          <p:cNvSpPr txBox="1"/>
          <p:nvPr/>
        </p:nvSpPr>
        <p:spPr>
          <a:xfrm>
            <a:off x="429011" y="18721171"/>
            <a:ext cx="11844550" cy="13680638"/>
          </a:xfrm>
          <a:prstGeom prst="rect">
            <a:avLst/>
          </a:prstGeom>
          <a:noFill/>
          <a:ln>
            <a:noFill/>
          </a:ln>
        </p:spPr>
        <p:txBody>
          <a:bodyPr spcFirstLastPara="1" wrap="square" lIns="91425" tIns="91425" rIns="91425" bIns="91425" anchor="t" anchorCtr="0">
            <a:spAutoFit/>
          </a:bodyPr>
          <a:lstStyle/>
          <a:p>
            <a:pPr marL="685800" lvl="0" indent="0" algn="l" rtl="0">
              <a:spcBef>
                <a:spcPts val="0"/>
              </a:spcBef>
              <a:spcAft>
                <a:spcPts val="0"/>
              </a:spcAft>
              <a:buNone/>
            </a:pPr>
            <a:endParaRPr sz="3400" dirty="0">
              <a:solidFill>
                <a:schemeClr val="dk1"/>
              </a:solidFill>
              <a:latin typeface="Merriweather"/>
              <a:ea typeface="Merriweather"/>
              <a:cs typeface="Merriweather"/>
              <a:sym typeface="Merriweather"/>
            </a:endParaRPr>
          </a:p>
          <a:p>
            <a:pPr marL="685800" indent="-444500">
              <a:spcBef>
                <a:spcPts val="1500"/>
              </a:spcBef>
              <a:buClr>
                <a:schemeClr val="dk1"/>
              </a:buClr>
              <a:buSzPts val="3400"/>
              <a:buFont typeface="Merriweather"/>
              <a:buChar char="●"/>
            </a:pPr>
            <a:r>
              <a:rPr lang="en-US" sz="3200" dirty="0">
                <a:solidFill>
                  <a:schemeClr val="dk1"/>
                </a:solidFill>
                <a:latin typeface="Merriweather"/>
                <a:ea typeface="Merriweather"/>
                <a:cs typeface="Merriweather"/>
                <a:sym typeface="Merriweather"/>
              </a:rPr>
              <a:t>Prado Dam was constructed by the U.S. Army Corps of Engineers (USACE) in 1941.</a:t>
            </a:r>
          </a:p>
          <a:p>
            <a:pPr marL="685800" lvl="0" indent="-444500" algn="l" rtl="0">
              <a:spcBef>
                <a:spcPts val="1500"/>
              </a:spcBef>
              <a:spcAft>
                <a:spcPts val="0"/>
              </a:spcAft>
              <a:buClr>
                <a:schemeClr val="dk1"/>
              </a:buClr>
              <a:buSzPts val="3400"/>
              <a:buFont typeface="Merriweather"/>
              <a:buChar char="●"/>
            </a:pPr>
            <a:r>
              <a:rPr lang="en-US" sz="3200" dirty="0">
                <a:solidFill>
                  <a:schemeClr val="dk1"/>
                </a:solidFill>
                <a:latin typeface="Merriweather"/>
                <a:ea typeface="Merriweather"/>
                <a:cs typeface="Merriweather"/>
                <a:sym typeface="Merriweather"/>
              </a:rPr>
              <a:t>Prado Dam stretches across the Santa Ana River, which is more than 90 miles long and is the longest river entirely within Southern California. Its effective contributing drainage is ~2,450 sq miles, 92 percent of which is controlled by Prado Dam.</a:t>
            </a:r>
          </a:p>
          <a:p>
            <a:pPr marL="685800" indent="-444500">
              <a:spcBef>
                <a:spcPts val="1500"/>
              </a:spcBef>
              <a:buClr>
                <a:schemeClr val="dk1"/>
              </a:buClr>
              <a:buSzPts val="3400"/>
              <a:buFont typeface="Merriweather"/>
              <a:buChar char="●"/>
            </a:pPr>
            <a:r>
              <a:rPr lang="en-US" sz="3200" dirty="0">
                <a:solidFill>
                  <a:schemeClr val="tx1"/>
                </a:solidFill>
                <a:latin typeface="Merriweather"/>
                <a:ea typeface="Merriweather"/>
                <a:cs typeface="Merriweather"/>
                <a:sym typeface="Merriweather"/>
              </a:rPr>
              <a:t>Santa Ana River tributaries originate in the San Bernardino Mountains and flow southwest through San Bernardino, Riverside, and Orange Counties before emptying into the Pacific Ocean.</a:t>
            </a:r>
          </a:p>
          <a:p>
            <a:pPr marL="685800" lvl="0" indent="-444500" algn="l" rtl="0">
              <a:spcBef>
                <a:spcPts val="1500"/>
              </a:spcBef>
              <a:spcAft>
                <a:spcPts val="0"/>
              </a:spcAft>
              <a:buClr>
                <a:schemeClr val="dk1"/>
              </a:buClr>
              <a:buSzPts val="3400"/>
              <a:buFont typeface="Merriweather"/>
              <a:buChar char="●"/>
            </a:pPr>
            <a:r>
              <a:rPr lang="en-US" sz="3200" dirty="0">
                <a:solidFill>
                  <a:schemeClr val="dk1"/>
                </a:solidFill>
                <a:latin typeface="Merriweather"/>
                <a:ea typeface="Merriweather"/>
                <a:cs typeface="Merriweather"/>
                <a:sym typeface="Merriweather"/>
              </a:rPr>
              <a:t>Orange County Water District (OCWD) has been capturing and recharging stormwater from the Santa Ana River since 1936. </a:t>
            </a:r>
          </a:p>
          <a:p>
            <a:pPr marL="685800" lvl="0" indent="-444500" algn="l" rtl="0">
              <a:spcBef>
                <a:spcPts val="1500"/>
              </a:spcBef>
              <a:spcAft>
                <a:spcPts val="0"/>
              </a:spcAft>
              <a:buClr>
                <a:schemeClr val="dk1"/>
              </a:buClr>
              <a:buSzPts val="3400"/>
              <a:buFont typeface="Merriweather"/>
              <a:buChar char="●"/>
            </a:pPr>
            <a:r>
              <a:rPr lang="en-US" sz="3200" dirty="0">
                <a:solidFill>
                  <a:schemeClr val="tx1"/>
                </a:solidFill>
                <a:latin typeface="Merriweather"/>
                <a:ea typeface="Merriweather"/>
                <a:cs typeface="Merriweather"/>
                <a:sym typeface="Merriweather"/>
              </a:rPr>
              <a:t>USACE, which also operates the dam, has been collaborating with OCWD to temporarily impound water and release it from the dam to facilitate recharge of the OC groundwater basin, which is a key source of water to over 2.5 million people.</a:t>
            </a:r>
          </a:p>
          <a:p>
            <a:pPr marL="685800" lvl="0" indent="-444500" algn="l" rtl="0">
              <a:spcBef>
                <a:spcPts val="1500"/>
              </a:spcBef>
              <a:spcAft>
                <a:spcPts val="0"/>
              </a:spcAft>
              <a:buClr>
                <a:schemeClr val="dk1"/>
              </a:buClr>
              <a:buSzPts val="3400"/>
              <a:buFont typeface="Merriweather"/>
              <a:buChar char="●"/>
            </a:pPr>
            <a:r>
              <a:rPr lang="en-US" sz="3200" dirty="0">
                <a:solidFill>
                  <a:schemeClr val="tx1"/>
                </a:solidFill>
                <a:latin typeface="Merriweather"/>
                <a:ea typeface="Merriweather"/>
                <a:cs typeface="Merriweather"/>
                <a:sym typeface="Merriweather"/>
              </a:rPr>
              <a:t>Prado Basin houses the single largest forested wetland in coastal Southern California, supporting an abundance and diversity of wildlife, including the Least Bell’s Vireo that depend on the critical riparian habitat of the basin.</a:t>
            </a:r>
          </a:p>
        </p:txBody>
      </p:sp>
      <p:sp>
        <p:nvSpPr>
          <p:cNvPr id="129" name="Google Shape;129;p13"/>
          <p:cNvSpPr txBox="1"/>
          <p:nvPr/>
        </p:nvSpPr>
        <p:spPr>
          <a:xfrm>
            <a:off x="12926125" y="21918919"/>
            <a:ext cx="4530602" cy="877200"/>
          </a:xfrm>
          <a:prstGeom prst="rect">
            <a:avLst/>
          </a:prstGeom>
          <a:solidFill>
            <a:schemeClr val="lt1"/>
          </a:solidFill>
          <a:ln w="19050" cap="flat" cmpd="sng">
            <a:solidFill>
              <a:srgbClr val="000000"/>
            </a:solidFill>
            <a:prstDash val="solid"/>
            <a:round/>
            <a:headEnd type="none" w="sm" len="sm"/>
            <a:tailEnd type="none" w="sm" len="sm"/>
          </a:ln>
        </p:spPr>
        <p:txBody>
          <a:bodyPr spcFirstLastPara="1" wrap="square" lIns="91425" tIns="91425" rIns="91425" bIns="91425" anchor="t" anchorCtr="0">
            <a:spAutoFit/>
          </a:bodyPr>
          <a:lstStyle/>
          <a:p>
            <a:pPr marL="0" lvl="0" indent="0" algn="l" rtl="0">
              <a:spcBef>
                <a:spcPts val="0"/>
              </a:spcBef>
              <a:spcAft>
                <a:spcPts val="0"/>
              </a:spcAft>
              <a:buNone/>
            </a:pPr>
            <a:r>
              <a:rPr lang="en-US" sz="1500" dirty="0">
                <a:solidFill>
                  <a:schemeClr val="dk1"/>
                </a:solidFill>
                <a:latin typeface="Merriweather Light"/>
                <a:ea typeface="Merriweather Light"/>
                <a:cs typeface="Merriweather Light"/>
                <a:sym typeface="Merriweather Light"/>
              </a:rPr>
              <a:t>Least Bell’s Vireo (Vireo </a:t>
            </a:r>
            <a:r>
              <a:rPr lang="en-US" sz="1500" dirty="0" err="1">
                <a:solidFill>
                  <a:schemeClr val="dk1"/>
                </a:solidFill>
                <a:latin typeface="Merriweather Light"/>
                <a:ea typeface="Merriweather Light"/>
                <a:cs typeface="Merriweather Light"/>
                <a:sym typeface="Merriweather Light"/>
              </a:rPr>
              <a:t>bellii</a:t>
            </a:r>
            <a:r>
              <a:rPr lang="en-US" sz="1500" dirty="0">
                <a:solidFill>
                  <a:schemeClr val="dk1"/>
                </a:solidFill>
                <a:latin typeface="Merriweather Light"/>
                <a:ea typeface="Merriweather Light"/>
                <a:cs typeface="Merriweather Light"/>
                <a:sym typeface="Merriweather Light"/>
              </a:rPr>
              <a:t> </a:t>
            </a:r>
            <a:r>
              <a:rPr lang="en-US" sz="1500" dirty="0" err="1">
                <a:solidFill>
                  <a:schemeClr val="dk1"/>
                </a:solidFill>
                <a:latin typeface="Merriweather Light"/>
                <a:ea typeface="Merriweather Light"/>
                <a:cs typeface="Merriweather Light"/>
                <a:sym typeface="Merriweather Light"/>
              </a:rPr>
              <a:t>pusillus</a:t>
            </a:r>
            <a:r>
              <a:rPr lang="en-US" sz="1500" dirty="0">
                <a:solidFill>
                  <a:schemeClr val="dk1"/>
                </a:solidFill>
                <a:latin typeface="Merriweather Light"/>
                <a:ea typeface="Merriweather Light"/>
                <a:cs typeface="Merriweather Light"/>
                <a:sym typeface="Merriweather Light"/>
              </a:rPr>
              <a:t>)</a:t>
            </a:r>
            <a:endParaRPr sz="1500" dirty="0">
              <a:solidFill>
                <a:schemeClr val="dk1"/>
              </a:solidFill>
              <a:latin typeface="Merriweather Light"/>
              <a:ea typeface="Merriweather Light"/>
              <a:cs typeface="Merriweather Light"/>
              <a:sym typeface="Merriweather Light"/>
            </a:endParaRPr>
          </a:p>
          <a:p>
            <a:pPr marL="0" lvl="0" indent="0" algn="l" rtl="0">
              <a:spcBef>
                <a:spcPts val="0"/>
              </a:spcBef>
              <a:spcAft>
                <a:spcPts val="0"/>
              </a:spcAft>
              <a:buNone/>
            </a:pPr>
            <a:r>
              <a:rPr lang="en-US" sz="1500" dirty="0">
                <a:solidFill>
                  <a:schemeClr val="dk1"/>
                </a:solidFill>
                <a:latin typeface="Merriweather Light"/>
                <a:ea typeface="Merriweather Light"/>
                <a:cs typeface="Merriweather Light"/>
                <a:sym typeface="Merriweather Light"/>
              </a:rPr>
              <a:t>Photograph by Alexandra Houston, </a:t>
            </a:r>
            <a:endParaRPr sz="1500" dirty="0">
              <a:solidFill>
                <a:schemeClr val="dk1"/>
              </a:solidFill>
              <a:latin typeface="Merriweather Light"/>
              <a:ea typeface="Merriweather Light"/>
              <a:cs typeface="Merriweather Light"/>
              <a:sym typeface="Merriweather Light"/>
            </a:endParaRPr>
          </a:p>
          <a:p>
            <a:pPr marL="0" lvl="0" indent="0" algn="l" rtl="0">
              <a:spcBef>
                <a:spcPts val="0"/>
              </a:spcBef>
              <a:spcAft>
                <a:spcPts val="0"/>
              </a:spcAft>
              <a:buNone/>
            </a:pPr>
            <a:r>
              <a:rPr lang="en-US" sz="1500" dirty="0">
                <a:solidFill>
                  <a:schemeClr val="dk1"/>
                </a:solidFill>
                <a:latin typeface="Merriweather Light"/>
                <a:ea typeface="Merriweather Light"/>
                <a:cs typeface="Merriweather Light"/>
                <a:sym typeface="Merriweather Light"/>
              </a:rPr>
              <a:t>U.S. Geological Survey</a:t>
            </a:r>
            <a:endParaRPr sz="1500" dirty="0">
              <a:solidFill>
                <a:schemeClr val="dk1"/>
              </a:solidFill>
              <a:latin typeface="Merriweather Light"/>
              <a:ea typeface="Merriweather Light"/>
              <a:cs typeface="Merriweather Light"/>
              <a:sym typeface="Merriweather Light"/>
            </a:endParaRPr>
          </a:p>
        </p:txBody>
      </p:sp>
      <p:pic>
        <p:nvPicPr>
          <p:cNvPr id="130" name="Google Shape;130;p13"/>
          <p:cNvPicPr preferRelativeResize="0"/>
          <p:nvPr/>
        </p:nvPicPr>
        <p:blipFill rotWithShape="1">
          <a:blip r:embed="rId15">
            <a:alphaModFix/>
          </a:blip>
          <a:srcRect/>
          <a:stretch/>
        </p:blipFill>
        <p:spPr>
          <a:xfrm>
            <a:off x="6915776" y="941325"/>
            <a:ext cx="2862913" cy="2177390"/>
          </a:xfrm>
          <a:prstGeom prst="rect">
            <a:avLst/>
          </a:prstGeom>
          <a:noFill/>
          <a:ln>
            <a:noFill/>
          </a:ln>
        </p:spPr>
      </p:pic>
      <p:pic>
        <p:nvPicPr>
          <p:cNvPr id="131" name="Google Shape;131;p13"/>
          <p:cNvPicPr preferRelativeResize="0"/>
          <p:nvPr/>
        </p:nvPicPr>
        <p:blipFill rotWithShape="1">
          <a:blip r:embed="rId16">
            <a:alphaModFix/>
          </a:blip>
          <a:srcRect r="50127"/>
          <a:stretch/>
        </p:blipFill>
        <p:spPr>
          <a:xfrm>
            <a:off x="29598275" y="777349"/>
            <a:ext cx="2377476" cy="2383568"/>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28"/>
        <p:cNvGrpSpPr/>
        <p:nvPr/>
      </p:nvGrpSpPr>
      <p:grpSpPr>
        <a:xfrm>
          <a:off x="0" y="0"/>
          <a:ext cx="0" cy="0"/>
          <a:chOff x="0" y="0"/>
          <a:chExt cx="0" cy="0"/>
        </a:xfrm>
      </p:grpSpPr>
      <p:sp>
        <p:nvSpPr>
          <p:cNvPr id="3" name="Rectangle 2">
            <a:extLst>
              <a:ext uri="{FF2B5EF4-FFF2-40B4-BE49-F238E27FC236}">
                <a16:creationId xmlns:a16="http://schemas.microsoft.com/office/drawing/2014/main" id="{9C7AF1CA-9A61-FBBD-9107-D57ECB39C03C}"/>
              </a:ext>
            </a:extLst>
          </p:cNvPr>
          <p:cNvSpPr/>
          <p:nvPr/>
        </p:nvSpPr>
        <p:spPr>
          <a:xfrm>
            <a:off x="13059487" y="29510182"/>
            <a:ext cx="12273702" cy="2227508"/>
          </a:xfrm>
          <a:prstGeom prst="rect">
            <a:avLst/>
          </a:prstGeom>
          <a:solidFill>
            <a:schemeClr val="accent6">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65" name="Google Shape;265;p16" title="Screenshot 2025-07-15 at 12.14.05 PM.png"/>
          <p:cNvPicPr preferRelativeResize="0"/>
          <p:nvPr/>
        </p:nvPicPr>
        <p:blipFill>
          <a:blip r:embed="rId3">
            <a:alphaModFix/>
          </a:blip>
          <a:srcRect l="8050" t="14923" r="6805" b="35941"/>
          <a:stretch>
            <a:fillRect/>
          </a:stretch>
        </p:blipFill>
        <p:spPr>
          <a:xfrm>
            <a:off x="12823113" y="23297615"/>
            <a:ext cx="12777986" cy="4589948"/>
          </a:xfrm>
          <a:prstGeom prst="rect">
            <a:avLst/>
          </a:prstGeom>
          <a:solidFill>
            <a:srgbClr val="FFFFFF">
              <a:shade val="85000"/>
            </a:srgbClr>
          </a:solidFill>
          <a:ln w="3175" cap="sq">
            <a:solidFill>
              <a:schemeClr val="tx1"/>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29" name="Google Shape;229;p16"/>
          <p:cNvSpPr/>
          <p:nvPr/>
        </p:nvSpPr>
        <p:spPr>
          <a:xfrm>
            <a:off x="400050" y="18355800"/>
            <a:ext cx="12001500" cy="13885500"/>
          </a:xfrm>
          <a:prstGeom prst="rect">
            <a:avLst/>
          </a:prstGeom>
          <a:noFill/>
          <a:ln w="12700" cap="flat" cmpd="sng">
            <a:solidFill>
              <a:srgbClr val="00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575">
                <a:solidFill>
                  <a:schemeClr val="lt1"/>
                </a:solidFill>
                <a:latin typeface="Calibri"/>
                <a:ea typeface="Calibri"/>
                <a:cs typeface="Calibri"/>
                <a:sym typeface="Calibri"/>
              </a:rPr>
              <a:t>Least bell's vireo, USFWS, Public Domain, https://www.fws.gov/media/least-bells-vireo</a:t>
            </a:r>
            <a:endParaRPr sz="1575" b="0" i="0" u="none" strike="noStrike" cap="none">
              <a:solidFill>
                <a:schemeClr val="lt1"/>
              </a:solidFill>
              <a:latin typeface="Calibri"/>
              <a:ea typeface="Calibri"/>
              <a:cs typeface="Calibri"/>
              <a:sym typeface="Calibri"/>
            </a:endParaRPr>
          </a:p>
        </p:txBody>
      </p:sp>
      <p:sp>
        <p:nvSpPr>
          <p:cNvPr id="230" name="Google Shape;230;p16"/>
          <p:cNvSpPr/>
          <p:nvPr/>
        </p:nvSpPr>
        <p:spPr>
          <a:xfrm>
            <a:off x="12799498" y="5110352"/>
            <a:ext cx="12801600" cy="18178500"/>
          </a:xfrm>
          <a:prstGeom prst="rect">
            <a:avLst/>
          </a:prstGeom>
          <a:noFill/>
          <a:ln w="12700" cap="flat" cmpd="sng">
            <a:solidFill>
              <a:srgbClr val="000000"/>
            </a:solidFill>
            <a:prstDash val="solid"/>
            <a:miter lim="800000"/>
            <a:headEnd type="none" w="sm" len="sm"/>
            <a:tailEnd type="none" w="sm" len="sm"/>
          </a:ln>
        </p:spPr>
        <p:txBody>
          <a:bodyPr spcFirstLastPara="1" wrap="square" lIns="91425" tIns="45700" rIns="91425" bIns="45700" anchor="t" anchorCtr="0">
            <a:noAutofit/>
          </a:bodyPr>
          <a:lstStyle/>
          <a:p>
            <a:pPr marL="685800" marR="323850" lvl="0" indent="-514350" algn="l" rtl="0">
              <a:lnSpc>
                <a:spcPct val="115000"/>
              </a:lnSpc>
              <a:spcBef>
                <a:spcPts val="0"/>
              </a:spcBef>
              <a:spcAft>
                <a:spcPts val="0"/>
              </a:spcAft>
              <a:buClr>
                <a:schemeClr val="dk1"/>
              </a:buClr>
              <a:buSzPct val="100000"/>
              <a:buFont typeface="+mj-lt"/>
              <a:buAutoNum type="arabicPeriod"/>
            </a:pPr>
            <a:endParaRPr lang="en-US" sz="1200" dirty="0">
              <a:solidFill>
                <a:schemeClr val="dk1"/>
              </a:solidFill>
              <a:latin typeface="Merriweather"/>
              <a:ea typeface="Merriweather"/>
              <a:cs typeface="Merriweather"/>
              <a:sym typeface="Merriweather"/>
            </a:endParaRPr>
          </a:p>
          <a:p>
            <a:pPr marL="685800" marR="323850" lvl="0" indent="-514350" algn="l" rtl="0">
              <a:lnSpc>
                <a:spcPct val="115000"/>
              </a:lnSpc>
              <a:spcBef>
                <a:spcPts val="1000"/>
              </a:spcBef>
              <a:spcAft>
                <a:spcPts val="0"/>
              </a:spcAft>
              <a:buClr>
                <a:schemeClr val="dk1"/>
              </a:buClr>
              <a:buSzPct val="100000"/>
              <a:buFont typeface="+mj-lt"/>
              <a:buAutoNum type="arabicPeriod"/>
            </a:pPr>
            <a:r>
              <a:rPr lang="en-US" sz="3200" dirty="0">
                <a:solidFill>
                  <a:schemeClr val="dk1"/>
                </a:solidFill>
                <a:latin typeface="Merriweather"/>
                <a:ea typeface="Merriweather"/>
                <a:cs typeface="Merriweather"/>
                <a:sym typeface="Merriweather"/>
              </a:rPr>
              <a:t>For USACE-managed reservoirs, viability assessments are collaborative efforts that are difference from WCM updates but can inform them.</a:t>
            </a:r>
            <a:endParaRPr sz="3200" dirty="0">
              <a:solidFill>
                <a:schemeClr val="dk1"/>
              </a:solidFill>
              <a:latin typeface="Merriweather"/>
              <a:ea typeface="Merriweather"/>
              <a:cs typeface="Merriweather"/>
              <a:sym typeface="Merriweather"/>
            </a:endParaRPr>
          </a:p>
          <a:p>
            <a:pPr marL="685800" marR="323850" lvl="0" indent="-514350" algn="l" rtl="0">
              <a:lnSpc>
                <a:spcPct val="115000"/>
              </a:lnSpc>
              <a:spcBef>
                <a:spcPts val="1000"/>
              </a:spcBef>
              <a:spcAft>
                <a:spcPts val="0"/>
              </a:spcAft>
              <a:buClr>
                <a:schemeClr val="dk1"/>
              </a:buClr>
              <a:buSzPct val="100000"/>
              <a:buFont typeface="+mj-lt"/>
              <a:buAutoNum type="arabicPeriod"/>
            </a:pPr>
            <a:r>
              <a:rPr lang="en-US" sz="3200" dirty="0">
                <a:solidFill>
                  <a:schemeClr val="dk1"/>
                </a:solidFill>
                <a:latin typeface="Merriweather"/>
                <a:ea typeface="Merriweather"/>
                <a:cs typeface="Merriweather"/>
                <a:sym typeface="Merriweather"/>
              </a:rPr>
              <a:t>Local partner agencies have contributed significantly to the success of FIRO via staff resources and/or financial support.</a:t>
            </a:r>
            <a:endParaRPr sz="3200" dirty="0">
              <a:solidFill>
                <a:schemeClr val="dk1"/>
              </a:solidFill>
              <a:latin typeface="Merriweather"/>
              <a:ea typeface="Merriweather"/>
              <a:cs typeface="Merriweather"/>
              <a:sym typeface="Merriweather"/>
            </a:endParaRPr>
          </a:p>
          <a:p>
            <a:pPr marL="685800" marR="323850" lvl="0" indent="-514350" algn="l" rtl="0">
              <a:lnSpc>
                <a:spcPct val="115000"/>
              </a:lnSpc>
              <a:spcBef>
                <a:spcPts val="1000"/>
              </a:spcBef>
              <a:spcAft>
                <a:spcPts val="0"/>
              </a:spcAft>
              <a:buClr>
                <a:schemeClr val="dk1"/>
              </a:buClr>
              <a:buSzPct val="100000"/>
              <a:buFont typeface="+mj-lt"/>
              <a:buAutoNum type="arabicPeriod"/>
            </a:pPr>
            <a:r>
              <a:rPr lang="en-US" sz="3200" dirty="0">
                <a:solidFill>
                  <a:schemeClr val="dk1"/>
                </a:solidFill>
                <a:latin typeface="Merriweather"/>
                <a:ea typeface="Merriweather"/>
                <a:cs typeface="Merriweather"/>
                <a:sym typeface="Merriweather"/>
              </a:rPr>
              <a:t>Collaboration between a diverse group of stakeholders, and relevant performance metrics, is essential for a successful FIRO program.</a:t>
            </a:r>
            <a:endParaRPr sz="3200" dirty="0">
              <a:solidFill>
                <a:schemeClr val="dk1"/>
              </a:solidFill>
              <a:latin typeface="Merriweather"/>
              <a:ea typeface="Merriweather"/>
              <a:cs typeface="Merriweather"/>
              <a:sym typeface="Merriweather"/>
            </a:endParaRPr>
          </a:p>
          <a:p>
            <a:pPr marL="685800" marR="323850" lvl="0" indent="-514350" algn="l" rtl="0">
              <a:lnSpc>
                <a:spcPct val="115000"/>
              </a:lnSpc>
              <a:spcBef>
                <a:spcPts val="1000"/>
              </a:spcBef>
              <a:spcAft>
                <a:spcPts val="0"/>
              </a:spcAft>
              <a:buClr>
                <a:schemeClr val="dk1"/>
              </a:buClr>
              <a:buSzPct val="100000"/>
              <a:buFont typeface="+mj-lt"/>
              <a:buAutoNum type="arabicPeriod"/>
            </a:pPr>
            <a:r>
              <a:rPr lang="en-US" sz="3200" dirty="0">
                <a:solidFill>
                  <a:schemeClr val="dk1"/>
                </a:solidFill>
                <a:latin typeface="Merriweather"/>
                <a:ea typeface="Merriweather"/>
                <a:cs typeface="Merriweather"/>
                <a:sym typeface="Merriweather"/>
              </a:rPr>
              <a:t>Skillful forecasts of atmospheric river precipitation and long dry periods, combined with FIRO strategies, have routinely yielded additional water, including 30,000 acre-feet in 2025.</a:t>
            </a:r>
            <a:endParaRPr sz="3200" dirty="0">
              <a:solidFill>
                <a:schemeClr val="dk1"/>
              </a:solidFill>
              <a:latin typeface="Merriweather"/>
              <a:ea typeface="Merriweather"/>
              <a:cs typeface="Merriweather"/>
              <a:sym typeface="Merriweather"/>
            </a:endParaRPr>
          </a:p>
          <a:p>
            <a:pPr marL="685800" marR="323850" lvl="0" indent="-514350" algn="l" rtl="0">
              <a:lnSpc>
                <a:spcPct val="115000"/>
              </a:lnSpc>
              <a:spcBef>
                <a:spcPts val="1000"/>
              </a:spcBef>
              <a:spcAft>
                <a:spcPts val="0"/>
              </a:spcAft>
              <a:buClr>
                <a:schemeClr val="dk1"/>
              </a:buClr>
              <a:buSzPct val="100000"/>
              <a:buFont typeface="+mj-lt"/>
              <a:buAutoNum type="arabicPeriod"/>
            </a:pPr>
            <a:r>
              <a:rPr lang="en-US" sz="3200" dirty="0">
                <a:solidFill>
                  <a:schemeClr val="dk1"/>
                </a:solidFill>
                <a:latin typeface="Merriweather"/>
                <a:ea typeface="Merriweather"/>
                <a:cs typeface="Merriweather"/>
                <a:sym typeface="Merriweather"/>
              </a:rPr>
              <a:t>Ensemble precipitation and hydrologic forecasts are important to more fully characterize uncertainty.</a:t>
            </a:r>
            <a:endParaRPr sz="3200" dirty="0">
              <a:solidFill>
                <a:schemeClr val="dk1"/>
              </a:solidFill>
              <a:latin typeface="Merriweather"/>
              <a:ea typeface="Merriweather"/>
              <a:cs typeface="Merriweather"/>
              <a:sym typeface="Merriweather"/>
            </a:endParaRPr>
          </a:p>
          <a:p>
            <a:pPr marL="685800" marR="323850" lvl="0" indent="-514350" algn="l" rtl="0">
              <a:lnSpc>
                <a:spcPct val="115000"/>
              </a:lnSpc>
              <a:spcBef>
                <a:spcPts val="1000"/>
              </a:spcBef>
              <a:spcAft>
                <a:spcPts val="0"/>
              </a:spcAft>
              <a:buClr>
                <a:schemeClr val="dk1"/>
              </a:buClr>
              <a:buSzPct val="100000"/>
              <a:buFont typeface="+mj-lt"/>
              <a:buAutoNum type="arabicPeriod"/>
            </a:pPr>
            <a:r>
              <a:rPr lang="en-US" sz="3200" dirty="0">
                <a:solidFill>
                  <a:schemeClr val="dk1"/>
                </a:solidFill>
                <a:latin typeface="Merriweather"/>
                <a:ea typeface="Merriweather"/>
                <a:cs typeface="Merriweather"/>
                <a:sym typeface="Merriweather"/>
              </a:rPr>
              <a:t>Deviations to the Water Control Diagram support research and operations partnership (RAOP)</a:t>
            </a:r>
            <a:endParaRPr sz="3200" dirty="0">
              <a:solidFill>
                <a:schemeClr val="dk1"/>
              </a:solidFill>
              <a:latin typeface="Merriweather"/>
              <a:ea typeface="Merriweather"/>
              <a:cs typeface="Merriweather"/>
              <a:sym typeface="Merriweather"/>
            </a:endParaRPr>
          </a:p>
          <a:p>
            <a:pPr marL="685800" marR="323850" lvl="0" indent="-514350" algn="l" rtl="0">
              <a:lnSpc>
                <a:spcPct val="115000"/>
              </a:lnSpc>
              <a:spcBef>
                <a:spcPts val="1000"/>
              </a:spcBef>
              <a:spcAft>
                <a:spcPts val="0"/>
              </a:spcAft>
              <a:buClr>
                <a:schemeClr val="dk1"/>
              </a:buClr>
              <a:buSzPct val="100000"/>
              <a:buFont typeface="+mj-lt"/>
              <a:buAutoNum type="arabicPeriod"/>
            </a:pPr>
            <a:r>
              <a:rPr lang="en-US" sz="3200" dirty="0">
                <a:solidFill>
                  <a:schemeClr val="dk1"/>
                </a:solidFill>
                <a:latin typeface="Merriweather"/>
                <a:ea typeface="Merriweather"/>
                <a:cs typeface="Merriweather"/>
                <a:sym typeface="Merriweather"/>
              </a:rPr>
              <a:t>Pre-releases in advance of storms can greatly improve flood risk management, but must be coordinated with other agencies that have conservation storage rights.</a:t>
            </a:r>
          </a:p>
          <a:p>
            <a:pPr marL="685800" marR="323850" lvl="0" indent="-514350" algn="l" rtl="0">
              <a:lnSpc>
                <a:spcPct val="115000"/>
              </a:lnSpc>
              <a:spcBef>
                <a:spcPts val="1000"/>
              </a:spcBef>
              <a:spcAft>
                <a:spcPts val="0"/>
              </a:spcAft>
              <a:buClr>
                <a:schemeClr val="dk1"/>
              </a:buClr>
              <a:buSzPct val="100000"/>
              <a:buFont typeface="+mj-lt"/>
              <a:buAutoNum type="arabicPeriod"/>
            </a:pPr>
            <a:r>
              <a:rPr lang="en-US" sz="3200" dirty="0">
                <a:solidFill>
                  <a:schemeClr val="dk1"/>
                </a:solidFill>
                <a:latin typeface="Merriweather"/>
                <a:ea typeface="Merriweather"/>
                <a:cs typeface="Merriweather"/>
                <a:sym typeface="Merriweather"/>
              </a:rPr>
              <a:t>Development of FIRO alternatives should focus on size and geometry of the FIRO zone, rather than a specific model type or forecast.</a:t>
            </a:r>
          </a:p>
          <a:p>
            <a:pPr marL="685800" marR="323850" lvl="0" indent="-514350" algn="l" rtl="0">
              <a:lnSpc>
                <a:spcPct val="115000"/>
              </a:lnSpc>
              <a:spcBef>
                <a:spcPts val="1000"/>
              </a:spcBef>
              <a:spcAft>
                <a:spcPts val="0"/>
              </a:spcAft>
              <a:buClr>
                <a:schemeClr val="dk1"/>
              </a:buClr>
              <a:buSzPct val="100000"/>
              <a:buFont typeface="+mj-lt"/>
              <a:buAutoNum type="arabicPeriod"/>
            </a:pPr>
            <a:r>
              <a:rPr lang="en-US" sz="3200" dirty="0">
                <a:solidFill>
                  <a:schemeClr val="dk1"/>
                </a:solidFill>
                <a:latin typeface="Merriweather"/>
                <a:ea typeface="Merriweather"/>
                <a:cs typeface="Merriweather"/>
                <a:sym typeface="Merriweather"/>
              </a:rPr>
              <a:t>Connections to landowners via local agencies are invaluable for quickly siting, deploying, and operating robust and dense observational networks</a:t>
            </a:r>
          </a:p>
          <a:p>
            <a:pPr marL="685800" marR="323850" lvl="0" indent="-514350" algn="l" rtl="0">
              <a:lnSpc>
                <a:spcPct val="115000"/>
              </a:lnSpc>
              <a:spcBef>
                <a:spcPts val="1000"/>
              </a:spcBef>
              <a:spcAft>
                <a:spcPts val="0"/>
              </a:spcAft>
              <a:buClr>
                <a:schemeClr val="dk1"/>
              </a:buClr>
              <a:buSzPct val="100000"/>
              <a:buFont typeface="+mj-lt"/>
              <a:buAutoNum type="arabicPeriod"/>
            </a:pPr>
            <a:r>
              <a:rPr lang="en-US" sz="3200" dirty="0">
                <a:solidFill>
                  <a:schemeClr val="dk1"/>
                </a:solidFill>
                <a:latin typeface="Merriweather"/>
                <a:ea typeface="Merriweather"/>
                <a:cs typeface="Merriweather"/>
                <a:sym typeface="Merriweather"/>
              </a:rPr>
              <a:t>Russian River tributaries are an excellent way to cool off and refresh after long hydrometeorological station install days.</a:t>
            </a:r>
            <a:endParaRPr sz="3200" dirty="0">
              <a:solidFill>
                <a:schemeClr val="dk1"/>
              </a:solidFill>
              <a:latin typeface="Merriweather"/>
              <a:ea typeface="Merriweather"/>
              <a:cs typeface="Merriweather"/>
              <a:sym typeface="Merriweather"/>
            </a:endParaRPr>
          </a:p>
          <a:p>
            <a:pPr marL="685800" marR="323850" lvl="0" indent="-514350" algn="l" rtl="0">
              <a:lnSpc>
                <a:spcPct val="115000"/>
              </a:lnSpc>
              <a:spcBef>
                <a:spcPts val="100"/>
              </a:spcBef>
              <a:spcAft>
                <a:spcPts val="100"/>
              </a:spcAft>
              <a:buSzPct val="100000"/>
              <a:buFont typeface="+mj-lt"/>
              <a:buAutoNum type="arabicPeriod"/>
            </a:pPr>
            <a:endParaRPr sz="2400" dirty="0">
              <a:solidFill>
                <a:schemeClr val="dk1"/>
              </a:solidFill>
              <a:latin typeface="Merriweather"/>
              <a:ea typeface="Merriweather"/>
              <a:cs typeface="Merriweather"/>
              <a:sym typeface="Merriweather"/>
            </a:endParaRPr>
          </a:p>
        </p:txBody>
      </p:sp>
      <p:sp>
        <p:nvSpPr>
          <p:cNvPr id="232" name="Google Shape;232;p16"/>
          <p:cNvSpPr/>
          <p:nvPr/>
        </p:nvSpPr>
        <p:spPr>
          <a:xfrm>
            <a:off x="26003250" y="5155825"/>
            <a:ext cx="12001500" cy="16168594"/>
          </a:xfrm>
          <a:prstGeom prst="rect">
            <a:avLst/>
          </a:prstGeom>
          <a:noFill/>
          <a:ln w="12700" cap="flat" cmpd="sng">
            <a:solidFill>
              <a:srgbClr val="00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575">
                <a:solidFill>
                  <a:schemeClr val="lt1"/>
                </a:solidFill>
                <a:latin typeface="Calibri"/>
                <a:ea typeface="Calibri"/>
                <a:cs typeface="Calibri"/>
                <a:sym typeface="Calibri"/>
              </a:rPr>
              <a:t>asda</a:t>
            </a:r>
            <a:endParaRPr sz="1575" b="0" i="0" u="none" strike="noStrike" cap="none">
              <a:solidFill>
                <a:schemeClr val="lt1"/>
              </a:solidFill>
              <a:latin typeface="Calibri"/>
              <a:ea typeface="Calibri"/>
              <a:cs typeface="Calibri"/>
              <a:sym typeface="Calibri"/>
            </a:endParaRPr>
          </a:p>
        </p:txBody>
      </p:sp>
      <p:sp>
        <p:nvSpPr>
          <p:cNvPr id="233" name="Google Shape;233;p16"/>
          <p:cNvSpPr/>
          <p:nvPr/>
        </p:nvSpPr>
        <p:spPr>
          <a:xfrm>
            <a:off x="26004000" y="21711919"/>
            <a:ext cx="12000000" cy="10606805"/>
          </a:xfrm>
          <a:prstGeom prst="rect">
            <a:avLst/>
          </a:prstGeom>
          <a:noFill/>
          <a:ln w="12700" cap="flat" cmpd="sng">
            <a:solidFill>
              <a:srgbClr val="000000"/>
            </a:solidFill>
            <a:prstDash val="solid"/>
            <a:miter lim="800000"/>
            <a:headEnd type="none" w="sm" len="sm"/>
            <a:tailEnd type="none" w="sm" len="sm"/>
          </a:ln>
        </p:spPr>
        <p:txBody>
          <a:bodyPr spcFirstLastPara="1" wrap="square" lIns="91425" tIns="45700" rIns="91425" bIns="45700" anchor="ctr" anchorCtr="0">
            <a:noAutofit/>
          </a:bodyPr>
          <a:lstStyle/>
          <a:p>
            <a:pPr marL="0" marR="323850" lvl="0" indent="0" algn="l" rtl="0">
              <a:lnSpc>
                <a:spcPct val="120000"/>
              </a:lnSpc>
              <a:spcBef>
                <a:spcPts val="100"/>
              </a:spcBef>
              <a:spcAft>
                <a:spcPts val="0"/>
              </a:spcAft>
              <a:buClr>
                <a:schemeClr val="dk1"/>
              </a:buClr>
              <a:buSzPts val="1100"/>
              <a:buFont typeface="Arial"/>
              <a:buNone/>
            </a:pPr>
            <a:endParaRPr sz="3400" b="1" dirty="0">
              <a:solidFill>
                <a:schemeClr val="dk1"/>
              </a:solidFill>
              <a:latin typeface="Merriweather"/>
              <a:ea typeface="Merriweather"/>
              <a:cs typeface="Merriweather"/>
              <a:sym typeface="Merriweather"/>
            </a:endParaRPr>
          </a:p>
          <a:p>
            <a:pPr marL="457200" marR="323850" lvl="0" indent="0" algn="ctr" rtl="0">
              <a:lnSpc>
                <a:spcPct val="120000"/>
              </a:lnSpc>
              <a:spcBef>
                <a:spcPts val="600"/>
              </a:spcBef>
              <a:spcAft>
                <a:spcPts val="0"/>
              </a:spcAft>
              <a:buClr>
                <a:schemeClr val="dk1"/>
              </a:buClr>
              <a:buSzPts val="1100"/>
              <a:buFont typeface="Arial"/>
              <a:buNone/>
            </a:pPr>
            <a:r>
              <a:rPr lang="en-US" sz="3200" b="1" u="sng" dirty="0">
                <a:solidFill>
                  <a:schemeClr val="dk1"/>
                </a:solidFill>
                <a:latin typeface="Merriweather"/>
                <a:ea typeface="Merriweather"/>
                <a:cs typeface="Merriweather"/>
                <a:sym typeface="Merriweather"/>
              </a:rPr>
              <a:t>Co-Chairs</a:t>
            </a:r>
            <a:endParaRPr sz="3200" b="1" u="sng" dirty="0">
              <a:solidFill>
                <a:schemeClr val="dk1"/>
              </a:solidFill>
              <a:latin typeface="Merriweather"/>
              <a:ea typeface="Merriweather"/>
              <a:cs typeface="Merriweather"/>
              <a:sym typeface="Merriweather"/>
            </a:endParaRPr>
          </a:p>
          <a:p>
            <a:pPr marL="457200" marR="323850" lvl="0" indent="0" algn="l" rtl="0">
              <a:lnSpc>
                <a:spcPct val="120000"/>
              </a:lnSpc>
              <a:spcBef>
                <a:spcPts val="600"/>
              </a:spcBef>
              <a:spcAft>
                <a:spcPts val="0"/>
              </a:spcAft>
              <a:buClr>
                <a:schemeClr val="dk1"/>
              </a:buClr>
              <a:buSzPts val="1100"/>
              <a:buFont typeface="Arial"/>
              <a:buNone/>
            </a:pPr>
            <a:r>
              <a:rPr lang="en-US" sz="3200" b="1" dirty="0">
                <a:solidFill>
                  <a:schemeClr val="dk1"/>
                </a:solidFill>
                <a:latin typeface="Merriweather"/>
                <a:ea typeface="Merriweather"/>
                <a:cs typeface="Merriweather"/>
                <a:sym typeface="Merriweather"/>
              </a:rPr>
              <a:t>Don Seymour </a:t>
            </a:r>
            <a:r>
              <a:rPr lang="en-US" sz="3200" i="1" dirty="0">
                <a:solidFill>
                  <a:schemeClr val="dk1"/>
                </a:solidFill>
                <a:latin typeface="Merriweather"/>
                <a:ea typeface="Merriweather"/>
                <a:cs typeface="Merriweather"/>
                <a:sym typeface="Merriweather"/>
              </a:rPr>
              <a:t>(Sonoma Water)</a:t>
            </a:r>
            <a:endParaRPr sz="3200" b="1" dirty="0">
              <a:solidFill>
                <a:schemeClr val="dk1"/>
              </a:solidFill>
              <a:latin typeface="Merriweather"/>
              <a:ea typeface="Merriweather"/>
              <a:cs typeface="Merriweather"/>
              <a:sym typeface="Merriweather"/>
            </a:endParaRPr>
          </a:p>
          <a:p>
            <a:pPr marL="457200" marR="323850" lvl="0" indent="0" algn="l" rtl="0">
              <a:lnSpc>
                <a:spcPct val="120000"/>
              </a:lnSpc>
              <a:spcBef>
                <a:spcPts val="600"/>
              </a:spcBef>
              <a:spcAft>
                <a:spcPts val="0"/>
              </a:spcAft>
              <a:buClr>
                <a:schemeClr val="dk1"/>
              </a:buClr>
              <a:buSzPts val="1100"/>
              <a:buFont typeface="Arial"/>
              <a:buNone/>
            </a:pPr>
            <a:r>
              <a:rPr lang="en-US" sz="3200" b="1" dirty="0">
                <a:solidFill>
                  <a:schemeClr val="dk1"/>
                </a:solidFill>
                <a:latin typeface="Merriweather"/>
                <a:ea typeface="Merriweather"/>
                <a:cs typeface="Merriweather"/>
                <a:sym typeface="Merriweather"/>
              </a:rPr>
              <a:t>F. Martin Ralph </a:t>
            </a:r>
            <a:r>
              <a:rPr lang="en-US" sz="3200" i="1" dirty="0">
                <a:solidFill>
                  <a:schemeClr val="dk1"/>
                </a:solidFill>
                <a:latin typeface="Merriweather"/>
                <a:ea typeface="Merriweather"/>
                <a:cs typeface="Merriweather"/>
                <a:sym typeface="Merriweather"/>
              </a:rPr>
              <a:t>(Center for Western Weather and Water Extremes at Scripps Institution of Oceanography)</a:t>
            </a:r>
            <a:endParaRPr sz="3200" i="1" dirty="0">
              <a:solidFill>
                <a:schemeClr val="dk1"/>
              </a:solidFill>
              <a:latin typeface="Merriweather"/>
              <a:ea typeface="Merriweather"/>
              <a:cs typeface="Merriweather"/>
              <a:sym typeface="Merriweather"/>
            </a:endParaRPr>
          </a:p>
          <a:p>
            <a:pPr marL="457200" marR="323850" lvl="0" indent="0" algn="l" rtl="0">
              <a:lnSpc>
                <a:spcPct val="120000"/>
              </a:lnSpc>
              <a:spcBef>
                <a:spcPts val="600"/>
              </a:spcBef>
              <a:spcAft>
                <a:spcPts val="0"/>
              </a:spcAft>
              <a:buClr>
                <a:schemeClr val="dk1"/>
              </a:buClr>
              <a:buSzPts val="1100"/>
              <a:buFont typeface="Arial"/>
              <a:buNone/>
            </a:pPr>
            <a:r>
              <a:rPr lang="en-US" sz="3200" b="1" dirty="0">
                <a:solidFill>
                  <a:schemeClr val="dk1"/>
                </a:solidFill>
                <a:latin typeface="Merriweather"/>
                <a:ea typeface="Merriweather"/>
                <a:cs typeface="Merriweather"/>
                <a:sym typeface="Merriweather"/>
              </a:rPr>
              <a:t>Nick </a:t>
            </a:r>
            <a:r>
              <a:rPr lang="en-US" sz="3200" b="1" dirty="0" err="1">
                <a:solidFill>
                  <a:schemeClr val="dk1"/>
                </a:solidFill>
                <a:latin typeface="Merriweather"/>
                <a:ea typeface="Merriweather"/>
                <a:cs typeface="Merriweather"/>
                <a:sym typeface="Merriweather"/>
              </a:rPr>
              <a:t>Malasavage</a:t>
            </a:r>
            <a:r>
              <a:rPr lang="en-US" sz="3200" b="1" i="1" dirty="0">
                <a:solidFill>
                  <a:schemeClr val="dk1"/>
                </a:solidFill>
                <a:latin typeface="Merriweather"/>
                <a:ea typeface="Merriweather"/>
                <a:cs typeface="Merriweather"/>
                <a:sym typeface="Merriweather"/>
              </a:rPr>
              <a:t> (</a:t>
            </a:r>
            <a:r>
              <a:rPr lang="en-US" sz="3200" i="1" dirty="0">
                <a:solidFill>
                  <a:schemeClr val="dk1"/>
                </a:solidFill>
                <a:latin typeface="Merriweather"/>
                <a:ea typeface="Merriweather"/>
                <a:cs typeface="Merriweather"/>
                <a:sym typeface="Merriweather"/>
              </a:rPr>
              <a:t>US Army Corps of Engineers)</a:t>
            </a:r>
            <a:endParaRPr sz="3200" b="1" i="1" dirty="0">
              <a:solidFill>
                <a:schemeClr val="dk1"/>
              </a:solidFill>
              <a:latin typeface="Merriweather"/>
              <a:ea typeface="Merriweather"/>
              <a:cs typeface="Merriweather"/>
              <a:sym typeface="Merriweather"/>
            </a:endParaRPr>
          </a:p>
          <a:p>
            <a:pPr marL="457200" marR="323850" lvl="0" indent="0" algn="ctr" rtl="0">
              <a:lnSpc>
                <a:spcPct val="120000"/>
              </a:lnSpc>
              <a:spcBef>
                <a:spcPts val="600"/>
              </a:spcBef>
              <a:spcAft>
                <a:spcPts val="0"/>
              </a:spcAft>
              <a:buClr>
                <a:schemeClr val="dk1"/>
              </a:buClr>
              <a:buSzPts val="1100"/>
              <a:buFont typeface="Arial"/>
              <a:buNone/>
            </a:pPr>
            <a:r>
              <a:rPr lang="en-US" sz="3200" b="1" u="sng" dirty="0">
                <a:solidFill>
                  <a:schemeClr val="dk1"/>
                </a:solidFill>
                <a:latin typeface="Merriweather"/>
                <a:ea typeface="Merriweather"/>
                <a:cs typeface="Merriweather"/>
                <a:sym typeface="Merriweather"/>
              </a:rPr>
              <a:t>Members</a:t>
            </a:r>
            <a:endParaRPr sz="3200" i="1" dirty="0">
              <a:solidFill>
                <a:schemeClr val="dk1"/>
              </a:solidFill>
              <a:latin typeface="Merriweather"/>
              <a:ea typeface="Merriweather"/>
              <a:cs typeface="Merriweather"/>
              <a:sym typeface="Merriweather"/>
            </a:endParaRPr>
          </a:p>
          <a:p>
            <a:pPr marL="457200" marR="323850" lvl="0" indent="0" algn="l" rtl="0">
              <a:lnSpc>
                <a:spcPct val="120000"/>
              </a:lnSpc>
              <a:spcBef>
                <a:spcPts val="600"/>
              </a:spcBef>
              <a:spcAft>
                <a:spcPts val="0"/>
              </a:spcAft>
              <a:buClr>
                <a:schemeClr val="dk1"/>
              </a:buClr>
              <a:buSzPts val="1100"/>
              <a:buFont typeface="Arial"/>
              <a:buNone/>
            </a:pPr>
            <a:r>
              <a:rPr lang="en-US" sz="3200" b="1" dirty="0">
                <a:solidFill>
                  <a:schemeClr val="dk1"/>
                </a:solidFill>
                <a:latin typeface="Merriweather"/>
                <a:ea typeface="Merriweather"/>
                <a:cs typeface="Merriweather"/>
                <a:sym typeface="Merriweather"/>
              </a:rPr>
              <a:t>Michael Anderson </a:t>
            </a:r>
            <a:r>
              <a:rPr lang="en-US" sz="3200" i="1" dirty="0">
                <a:solidFill>
                  <a:schemeClr val="dk1"/>
                </a:solidFill>
                <a:latin typeface="Merriweather"/>
                <a:ea typeface="Merriweather"/>
                <a:cs typeface="Merriweather"/>
                <a:sym typeface="Merriweather"/>
              </a:rPr>
              <a:t>(California Department of Water Resources)</a:t>
            </a:r>
            <a:endParaRPr sz="3200" i="1" dirty="0">
              <a:solidFill>
                <a:schemeClr val="dk1"/>
              </a:solidFill>
              <a:latin typeface="Merriweather"/>
              <a:ea typeface="Merriweather"/>
              <a:cs typeface="Merriweather"/>
              <a:sym typeface="Merriweather"/>
            </a:endParaRPr>
          </a:p>
          <a:p>
            <a:pPr marL="457200" marR="323850" lvl="0" indent="0" algn="l" rtl="0">
              <a:lnSpc>
                <a:spcPct val="120000"/>
              </a:lnSpc>
              <a:spcBef>
                <a:spcPts val="600"/>
              </a:spcBef>
              <a:spcAft>
                <a:spcPts val="0"/>
              </a:spcAft>
              <a:buClr>
                <a:schemeClr val="dk1"/>
              </a:buClr>
              <a:buSzPts val="1100"/>
              <a:buFont typeface="Arial"/>
              <a:buNone/>
            </a:pPr>
            <a:r>
              <a:rPr lang="en-US" sz="3200" b="1" dirty="0">
                <a:solidFill>
                  <a:schemeClr val="dk1"/>
                </a:solidFill>
                <a:latin typeface="Merriweather"/>
                <a:ea typeface="Merriweather"/>
                <a:cs typeface="Merriweather"/>
                <a:sym typeface="Merriweather"/>
              </a:rPr>
              <a:t>Chris Frans </a:t>
            </a:r>
            <a:r>
              <a:rPr lang="en-US" sz="3200" i="1" dirty="0">
                <a:solidFill>
                  <a:schemeClr val="dk1"/>
                </a:solidFill>
                <a:latin typeface="Merriweather"/>
                <a:ea typeface="Merriweather"/>
                <a:cs typeface="Merriweather"/>
                <a:sym typeface="Merriweather"/>
              </a:rPr>
              <a:t>(US Bureau of Reclamation)</a:t>
            </a:r>
            <a:endParaRPr sz="3200" i="1" dirty="0">
              <a:solidFill>
                <a:schemeClr val="dk1"/>
              </a:solidFill>
              <a:latin typeface="Merriweather"/>
              <a:ea typeface="Merriweather"/>
              <a:cs typeface="Merriweather"/>
              <a:sym typeface="Merriweather"/>
            </a:endParaRPr>
          </a:p>
          <a:p>
            <a:pPr marL="457200" marR="323850" lvl="0" indent="0" algn="l" rtl="0">
              <a:lnSpc>
                <a:spcPct val="120000"/>
              </a:lnSpc>
              <a:spcBef>
                <a:spcPts val="600"/>
              </a:spcBef>
              <a:spcAft>
                <a:spcPts val="0"/>
              </a:spcAft>
              <a:buClr>
                <a:schemeClr val="dk1"/>
              </a:buClr>
              <a:buSzPts val="1100"/>
              <a:buFont typeface="Arial"/>
              <a:buNone/>
            </a:pPr>
            <a:r>
              <a:rPr lang="en-US" sz="3200" b="1" dirty="0">
                <a:solidFill>
                  <a:schemeClr val="dk1"/>
                </a:solidFill>
                <a:latin typeface="Merriweather"/>
                <a:ea typeface="Merriweather"/>
                <a:cs typeface="Merriweather"/>
                <a:sym typeface="Merriweather"/>
              </a:rPr>
              <a:t>Joe Forbis </a:t>
            </a:r>
            <a:r>
              <a:rPr lang="en-US" sz="3200" i="1" dirty="0">
                <a:solidFill>
                  <a:schemeClr val="dk1"/>
                </a:solidFill>
                <a:latin typeface="Merriweather"/>
                <a:ea typeface="Merriweather"/>
                <a:cs typeface="Merriweather"/>
                <a:sym typeface="Merriweather"/>
              </a:rPr>
              <a:t>(US Army Corps of Engineers)</a:t>
            </a:r>
            <a:endParaRPr sz="3200" i="1" dirty="0">
              <a:solidFill>
                <a:schemeClr val="dk1"/>
              </a:solidFill>
              <a:latin typeface="Merriweather"/>
              <a:ea typeface="Merriweather"/>
              <a:cs typeface="Merriweather"/>
              <a:sym typeface="Merriweather"/>
            </a:endParaRPr>
          </a:p>
          <a:p>
            <a:pPr marL="457200" marR="323850" lvl="0" indent="0" algn="l" rtl="0">
              <a:lnSpc>
                <a:spcPct val="120000"/>
              </a:lnSpc>
              <a:spcBef>
                <a:spcPts val="600"/>
              </a:spcBef>
              <a:spcAft>
                <a:spcPts val="0"/>
              </a:spcAft>
              <a:buClr>
                <a:schemeClr val="dk1"/>
              </a:buClr>
              <a:buSzPts val="1100"/>
              <a:buFont typeface="Arial"/>
              <a:buNone/>
            </a:pPr>
            <a:r>
              <a:rPr lang="en-US" sz="3200" b="1" dirty="0">
                <a:solidFill>
                  <a:schemeClr val="dk1"/>
                </a:solidFill>
                <a:latin typeface="Merriweather"/>
                <a:ea typeface="Merriweather"/>
                <a:cs typeface="Merriweather"/>
                <a:sym typeface="Merriweather"/>
              </a:rPr>
              <a:t>Joshua Fuller </a:t>
            </a:r>
            <a:r>
              <a:rPr lang="en-US" sz="3200" i="1" dirty="0">
                <a:solidFill>
                  <a:schemeClr val="dk1"/>
                </a:solidFill>
                <a:latin typeface="Merriweather"/>
                <a:ea typeface="Merriweather"/>
                <a:cs typeface="Merriweather"/>
                <a:sym typeface="Merriweather"/>
              </a:rPr>
              <a:t>(National Marine Fisheries Service)</a:t>
            </a:r>
            <a:endParaRPr sz="3200" i="1" dirty="0">
              <a:solidFill>
                <a:schemeClr val="dk1"/>
              </a:solidFill>
              <a:latin typeface="Merriweather"/>
              <a:ea typeface="Merriweather"/>
              <a:cs typeface="Merriweather"/>
              <a:sym typeface="Merriweather"/>
            </a:endParaRPr>
          </a:p>
          <a:p>
            <a:pPr marL="457200" marR="323850" lvl="0" indent="0" algn="l" rtl="0">
              <a:lnSpc>
                <a:spcPct val="120000"/>
              </a:lnSpc>
              <a:spcBef>
                <a:spcPts val="600"/>
              </a:spcBef>
              <a:spcAft>
                <a:spcPts val="0"/>
              </a:spcAft>
              <a:buClr>
                <a:schemeClr val="dk1"/>
              </a:buClr>
              <a:buSzPts val="1100"/>
              <a:buFont typeface="Arial"/>
              <a:buNone/>
            </a:pPr>
            <a:r>
              <a:rPr lang="en-US" sz="3200" b="1" dirty="0">
                <a:solidFill>
                  <a:schemeClr val="dk1"/>
                </a:solidFill>
                <a:latin typeface="Merriweather"/>
                <a:ea typeface="Merriweather"/>
                <a:cs typeface="Merriweather"/>
                <a:sym typeface="Merriweather"/>
              </a:rPr>
              <a:t>Cary Talbot </a:t>
            </a:r>
            <a:r>
              <a:rPr lang="en-US" sz="3200" i="1" dirty="0">
                <a:solidFill>
                  <a:schemeClr val="dk1"/>
                </a:solidFill>
                <a:latin typeface="Merriweather"/>
                <a:ea typeface="Merriweather"/>
                <a:cs typeface="Merriweather"/>
                <a:sym typeface="Merriweather"/>
              </a:rPr>
              <a:t>(US Army Corps of Engineers)</a:t>
            </a:r>
            <a:endParaRPr sz="3200" i="1" dirty="0">
              <a:solidFill>
                <a:schemeClr val="dk1"/>
              </a:solidFill>
              <a:latin typeface="Merriweather"/>
              <a:ea typeface="Merriweather"/>
              <a:cs typeface="Merriweather"/>
              <a:sym typeface="Merriweather"/>
            </a:endParaRPr>
          </a:p>
          <a:p>
            <a:pPr marL="457200" marR="323850" lvl="0" indent="0" algn="l" rtl="0">
              <a:lnSpc>
                <a:spcPct val="120000"/>
              </a:lnSpc>
              <a:spcBef>
                <a:spcPts val="600"/>
              </a:spcBef>
              <a:spcAft>
                <a:spcPts val="0"/>
              </a:spcAft>
              <a:buClr>
                <a:schemeClr val="dk1"/>
              </a:buClr>
              <a:buSzPts val="1100"/>
              <a:buFont typeface="Arial"/>
              <a:buNone/>
            </a:pPr>
            <a:r>
              <a:rPr lang="en-US" sz="3200" b="1" dirty="0">
                <a:solidFill>
                  <a:schemeClr val="dk1"/>
                </a:solidFill>
                <a:latin typeface="Merriweather"/>
                <a:ea typeface="Merriweather"/>
                <a:cs typeface="Merriweather"/>
                <a:sym typeface="Merriweather"/>
              </a:rPr>
              <a:t>Brett Whitin </a:t>
            </a:r>
            <a:r>
              <a:rPr lang="en-US" sz="3200" i="1" dirty="0">
                <a:solidFill>
                  <a:schemeClr val="dk1"/>
                </a:solidFill>
                <a:latin typeface="Merriweather"/>
                <a:ea typeface="Merriweather"/>
                <a:cs typeface="Merriweather"/>
                <a:sym typeface="Merriweather"/>
              </a:rPr>
              <a:t>(NOAA’s NWS California Nevada River Forecast Center)</a:t>
            </a:r>
            <a:endParaRPr sz="3200" i="1" dirty="0">
              <a:solidFill>
                <a:schemeClr val="dk1"/>
              </a:solidFill>
              <a:latin typeface="Merriweather"/>
              <a:ea typeface="Merriweather"/>
              <a:cs typeface="Merriweather"/>
              <a:sym typeface="Merriweather"/>
            </a:endParaRPr>
          </a:p>
          <a:p>
            <a:pPr marL="457200" marR="323850" lvl="0" indent="0" algn="l" rtl="0">
              <a:lnSpc>
                <a:spcPct val="120000"/>
              </a:lnSpc>
              <a:spcBef>
                <a:spcPts val="600"/>
              </a:spcBef>
              <a:spcAft>
                <a:spcPts val="0"/>
              </a:spcAft>
              <a:buClr>
                <a:schemeClr val="dk1"/>
              </a:buClr>
              <a:buSzPts val="1100"/>
              <a:buFont typeface="Arial"/>
              <a:buNone/>
            </a:pPr>
            <a:r>
              <a:rPr lang="en-US" sz="3200" b="1" dirty="0">
                <a:solidFill>
                  <a:schemeClr val="dk1"/>
                </a:solidFill>
                <a:latin typeface="Merriweather"/>
                <a:ea typeface="Merriweather"/>
                <a:cs typeface="Merriweather"/>
                <a:sym typeface="Merriweather"/>
              </a:rPr>
              <a:t>Patrick Sing </a:t>
            </a:r>
            <a:r>
              <a:rPr lang="en-US" sz="3200" i="1" dirty="0">
                <a:solidFill>
                  <a:schemeClr val="dk1"/>
                </a:solidFill>
                <a:latin typeface="Merriweather"/>
                <a:ea typeface="Merriweather"/>
                <a:cs typeface="Merriweather"/>
                <a:sym typeface="Merriweather"/>
              </a:rPr>
              <a:t>(US Army Corps of Engineers)</a:t>
            </a:r>
            <a:endParaRPr sz="3200" b="1" dirty="0">
              <a:solidFill>
                <a:schemeClr val="dk1"/>
              </a:solidFill>
              <a:latin typeface="Merriweather"/>
              <a:ea typeface="Merriweather"/>
              <a:cs typeface="Merriweather"/>
              <a:sym typeface="Merriweather"/>
            </a:endParaRPr>
          </a:p>
          <a:p>
            <a:pPr marL="457200" marR="323850" lvl="0" indent="0" algn="l" rtl="0">
              <a:lnSpc>
                <a:spcPct val="115000"/>
              </a:lnSpc>
              <a:spcBef>
                <a:spcPts val="100"/>
              </a:spcBef>
              <a:spcAft>
                <a:spcPts val="100"/>
              </a:spcAft>
              <a:buClr>
                <a:schemeClr val="dk1"/>
              </a:buClr>
              <a:buSzPts val="1100"/>
              <a:buFont typeface="Arial"/>
              <a:buNone/>
            </a:pPr>
            <a:endParaRPr sz="3400" i="1" dirty="0">
              <a:solidFill>
                <a:schemeClr val="dk1"/>
              </a:solidFill>
              <a:latin typeface="Merriweather"/>
              <a:ea typeface="Merriweather"/>
              <a:cs typeface="Merriweather"/>
              <a:sym typeface="Merriweather"/>
            </a:endParaRPr>
          </a:p>
        </p:txBody>
      </p:sp>
      <p:sp>
        <p:nvSpPr>
          <p:cNvPr id="234" name="Google Shape;234;p16"/>
          <p:cNvSpPr/>
          <p:nvPr/>
        </p:nvSpPr>
        <p:spPr>
          <a:xfrm>
            <a:off x="400050" y="4560425"/>
            <a:ext cx="12001500" cy="13885500"/>
          </a:xfrm>
          <a:prstGeom prst="rect">
            <a:avLst/>
          </a:prstGeom>
          <a:noFill/>
          <a:ln w="12700" cap="flat" cmpd="sng">
            <a:solidFill>
              <a:srgbClr val="00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575" b="0" i="0" u="none" strike="noStrike" cap="none">
              <a:solidFill>
                <a:schemeClr val="lt1"/>
              </a:solidFill>
              <a:latin typeface="Calibri"/>
              <a:ea typeface="Calibri"/>
              <a:cs typeface="Calibri"/>
              <a:sym typeface="Calibri"/>
            </a:endParaRPr>
          </a:p>
        </p:txBody>
      </p:sp>
      <p:sp>
        <p:nvSpPr>
          <p:cNvPr id="235" name="Google Shape;235;p16"/>
          <p:cNvSpPr/>
          <p:nvPr/>
        </p:nvSpPr>
        <p:spPr>
          <a:xfrm>
            <a:off x="400050" y="3953741"/>
            <a:ext cx="12001500" cy="1200300"/>
          </a:xfrm>
          <a:prstGeom prst="rect">
            <a:avLst/>
          </a:prstGeom>
          <a:solidFill>
            <a:srgbClr val="538AA9"/>
          </a:solidFill>
          <a:ln w="127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5775" b="1">
                <a:solidFill>
                  <a:schemeClr val="lt1"/>
                </a:solidFill>
                <a:latin typeface="Merriweather"/>
                <a:ea typeface="Merriweather"/>
                <a:cs typeface="Merriweather"/>
                <a:sym typeface="Merriweather"/>
              </a:rPr>
              <a:t>Russian River Watershed</a:t>
            </a:r>
            <a:endParaRPr>
              <a:solidFill>
                <a:schemeClr val="lt1"/>
              </a:solidFill>
              <a:latin typeface="Merriweather"/>
              <a:ea typeface="Merriweather"/>
              <a:cs typeface="Merriweather"/>
              <a:sym typeface="Merriweather"/>
            </a:endParaRPr>
          </a:p>
        </p:txBody>
      </p:sp>
      <p:sp>
        <p:nvSpPr>
          <p:cNvPr id="236" name="Google Shape;236;p16"/>
          <p:cNvSpPr/>
          <p:nvPr/>
        </p:nvSpPr>
        <p:spPr>
          <a:xfrm>
            <a:off x="12801600" y="3953741"/>
            <a:ext cx="12801600" cy="1200300"/>
          </a:xfrm>
          <a:prstGeom prst="rect">
            <a:avLst/>
          </a:prstGeom>
          <a:solidFill>
            <a:srgbClr val="538AA9"/>
          </a:solidFill>
          <a:ln w="127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5775" b="1">
                <a:solidFill>
                  <a:schemeClr val="lt1"/>
                </a:solidFill>
                <a:latin typeface="Merriweather"/>
                <a:ea typeface="Merriweather"/>
                <a:cs typeface="Merriweather"/>
                <a:sym typeface="Merriweather"/>
              </a:rPr>
              <a:t>Top 10 Lessons Learned</a:t>
            </a:r>
            <a:endParaRPr>
              <a:solidFill>
                <a:schemeClr val="lt1"/>
              </a:solidFill>
              <a:latin typeface="Merriweather"/>
              <a:ea typeface="Merriweather"/>
              <a:cs typeface="Merriweather"/>
              <a:sym typeface="Merriweather"/>
            </a:endParaRPr>
          </a:p>
        </p:txBody>
      </p:sp>
      <p:sp>
        <p:nvSpPr>
          <p:cNvPr id="237" name="Google Shape;237;p16"/>
          <p:cNvSpPr/>
          <p:nvPr/>
        </p:nvSpPr>
        <p:spPr>
          <a:xfrm>
            <a:off x="26003250" y="3953741"/>
            <a:ext cx="12001500" cy="1200300"/>
          </a:xfrm>
          <a:prstGeom prst="rect">
            <a:avLst/>
          </a:prstGeom>
          <a:solidFill>
            <a:srgbClr val="538AA9"/>
          </a:solidFill>
          <a:ln w="127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5775" b="1">
                <a:solidFill>
                  <a:schemeClr val="lt1"/>
                </a:solidFill>
                <a:latin typeface="Merriweather"/>
                <a:ea typeface="Merriweather"/>
                <a:cs typeface="Merriweather"/>
                <a:sym typeface="Merriweather"/>
              </a:rPr>
              <a:t>2025 and Beyond </a:t>
            </a:r>
            <a:endParaRPr>
              <a:solidFill>
                <a:schemeClr val="lt1"/>
              </a:solidFill>
              <a:latin typeface="Merriweather"/>
              <a:ea typeface="Merriweather"/>
              <a:cs typeface="Merriweather"/>
              <a:sym typeface="Merriweather"/>
            </a:endParaRPr>
          </a:p>
        </p:txBody>
      </p:sp>
      <p:sp>
        <p:nvSpPr>
          <p:cNvPr id="238" name="Google Shape;238;p16"/>
          <p:cNvSpPr/>
          <p:nvPr/>
        </p:nvSpPr>
        <p:spPr>
          <a:xfrm>
            <a:off x="400800" y="18378225"/>
            <a:ext cx="12000000" cy="1365900"/>
          </a:xfrm>
          <a:prstGeom prst="rect">
            <a:avLst/>
          </a:prstGeom>
          <a:solidFill>
            <a:srgbClr val="538AA9"/>
          </a:solidFill>
          <a:ln w="127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lvl="0" indent="0" algn="ctr" rtl="0">
              <a:spcBef>
                <a:spcPts val="0"/>
              </a:spcBef>
              <a:spcAft>
                <a:spcPts val="0"/>
              </a:spcAft>
              <a:buNone/>
            </a:pPr>
            <a:r>
              <a:rPr lang="en-US" sz="5775" b="1">
                <a:solidFill>
                  <a:schemeClr val="lt1"/>
                </a:solidFill>
                <a:latin typeface="Merriweather"/>
                <a:ea typeface="Merriweather"/>
                <a:cs typeface="Merriweather"/>
                <a:sym typeface="Merriweather"/>
              </a:rPr>
              <a:t>Lake Mendocino Facts</a:t>
            </a:r>
            <a:endParaRPr sz="700">
              <a:solidFill>
                <a:schemeClr val="lt1"/>
              </a:solidFill>
              <a:latin typeface="Merriweather"/>
              <a:ea typeface="Merriweather"/>
              <a:cs typeface="Merriweather"/>
              <a:sym typeface="Merriweather"/>
            </a:endParaRPr>
          </a:p>
        </p:txBody>
      </p:sp>
      <p:sp>
        <p:nvSpPr>
          <p:cNvPr id="239" name="Google Shape;239;p16"/>
          <p:cNvSpPr/>
          <p:nvPr/>
        </p:nvSpPr>
        <p:spPr>
          <a:xfrm>
            <a:off x="25993527" y="20511619"/>
            <a:ext cx="12001500" cy="1200300"/>
          </a:xfrm>
          <a:prstGeom prst="rect">
            <a:avLst/>
          </a:prstGeom>
          <a:solidFill>
            <a:srgbClr val="538AA9"/>
          </a:solidFill>
          <a:ln w="127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5050" b="1" dirty="0">
                <a:solidFill>
                  <a:schemeClr val="lt1"/>
                </a:solidFill>
                <a:latin typeface="Merriweather"/>
                <a:ea typeface="Merriweather"/>
                <a:cs typeface="Merriweather"/>
                <a:sym typeface="Merriweather"/>
              </a:rPr>
              <a:t>Steering Committee</a:t>
            </a:r>
            <a:endParaRPr sz="5050" dirty="0">
              <a:solidFill>
                <a:schemeClr val="lt1"/>
              </a:solidFill>
              <a:latin typeface="Merriweather"/>
              <a:ea typeface="Merriweather"/>
              <a:cs typeface="Merriweather"/>
              <a:sym typeface="Merriweather"/>
            </a:endParaRPr>
          </a:p>
        </p:txBody>
      </p:sp>
      <p:sp>
        <p:nvSpPr>
          <p:cNvPr id="240" name="Google Shape;240;p16"/>
          <p:cNvSpPr txBox="1"/>
          <p:nvPr/>
        </p:nvSpPr>
        <p:spPr>
          <a:xfrm>
            <a:off x="25993527" y="4744610"/>
            <a:ext cx="12000000" cy="14020630"/>
          </a:xfrm>
          <a:prstGeom prst="rect">
            <a:avLst/>
          </a:prstGeom>
          <a:noFill/>
          <a:ln>
            <a:noFill/>
          </a:ln>
        </p:spPr>
        <p:txBody>
          <a:bodyPr spcFirstLastPara="1" wrap="square" lIns="91425" tIns="91425" rIns="91425" bIns="91425" anchor="t" anchorCtr="0">
            <a:noAutofit/>
          </a:bodyPr>
          <a:lstStyle/>
          <a:p>
            <a:pPr marL="0" lvl="0" indent="0" algn="l" rtl="0">
              <a:lnSpc>
                <a:spcPct val="120000"/>
              </a:lnSpc>
              <a:spcBef>
                <a:spcPts val="0"/>
              </a:spcBef>
              <a:spcAft>
                <a:spcPts val="0"/>
              </a:spcAft>
              <a:buNone/>
            </a:pPr>
            <a:endParaRPr lang="en-US" sz="3400" dirty="0">
              <a:solidFill>
                <a:schemeClr val="dk1"/>
              </a:solidFill>
              <a:latin typeface="Merriweather"/>
              <a:ea typeface="Merriweather"/>
              <a:cs typeface="Merriweather"/>
              <a:sym typeface="Merriweather"/>
            </a:endParaRPr>
          </a:p>
          <a:p>
            <a:pPr marL="685800" lvl="0" indent="-444500" algn="l" rtl="0">
              <a:lnSpc>
                <a:spcPct val="125000"/>
              </a:lnSpc>
              <a:spcBef>
                <a:spcPts val="1000"/>
              </a:spcBef>
              <a:spcAft>
                <a:spcPts val="0"/>
              </a:spcAft>
              <a:buClr>
                <a:schemeClr val="dk1"/>
              </a:buClr>
              <a:buSzPts val="3400"/>
              <a:buFont typeface="Merriweather"/>
              <a:buChar char="●"/>
            </a:pPr>
            <a:r>
              <a:rPr lang="en-US" sz="3300" dirty="0">
                <a:solidFill>
                  <a:schemeClr val="dk1"/>
                </a:solidFill>
                <a:highlight>
                  <a:srgbClr val="FFFFFF"/>
                </a:highlight>
                <a:latin typeface="Merriweather"/>
                <a:ea typeface="Merriweather"/>
                <a:cs typeface="Merriweather"/>
                <a:sym typeface="Merriweather"/>
              </a:rPr>
              <a:t>WY 2025 operations in accordance with rule curve deviations at Lakes Mendocino and Sonoma yielded approximately 30,000 AF of additional water in storage representing another successful year of water management implementing FIRO. </a:t>
            </a:r>
            <a:endParaRPr sz="3300" dirty="0">
              <a:solidFill>
                <a:schemeClr val="dk1"/>
              </a:solidFill>
              <a:highlight>
                <a:srgbClr val="FFFFFF"/>
              </a:highlight>
              <a:latin typeface="Merriweather"/>
              <a:ea typeface="Merriweather"/>
              <a:cs typeface="Merriweather"/>
              <a:sym typeface="Merriweather"/>
            </a:endParaRPr>
          </a:p>
          <a:p>
            <a:pPr marL="685800" lvl="0" indent="-444500" algn="l" rtl="0">
              <a:lnSpc>
                <a:spcPct val="125000"/>
              </a:lnSpc>
              <a:spcBef>
                <a:spcPts val="1000"/>
              </a:spcBef>
              <a:spcAft>
                <a:spcPts val="0"/>
              </a:spcAft>
              <a:buClr>
                <a:schemeClr val="dk1"/>
              </a:buClr>
              <a:buSzPts val="3400"/>
              <a:buFont typeface="Merriweather"/>
              <a:buChar char="●"/>
            </a:pPr>
            <a:r>
              <a:rPr lang="en-US" sz="3300" dirty="0">
                <a:solidFill>
                  <a:schemeClr val="dk1"/>
                </a:solidFill>
                <a:highlight>
                  <a:srgbClr val="FFFFFF"/>
                </a:highlight>
                <a:latin typeface="Merriweather"/>
                <a:ea typeface="Merriweather"/>
                <a:cs typeface="Merriweather"/>
                <a:sym typeface="Merriweather"/>
              </a:rPr>
              <a:t>Lake Sonoma is being considered as a pilot project to test enhancement to CWMS made by HEC. SPN and SW support its inclusion.  </a:t>
            </a:r>
            <a:endParaRPr sz="3300" dirty="0">
              <a:solidFill>
                <a:schemeClr val="dk1"/>
              </a:solidFill>
              <a:highlight>
                <a:srgbClr val="FFFFFF"/>
              </a:highlight>
              <a:latin typeface="Merriweather"/>
              <a:ea typeface="Merriweather"/>
              <a:cs typeface="Merriweather"/>
              <a:sym typeface="Merriweather"/>
            </a:endParaRPr>
          </a:p>
          <a:p>
            <a:pPr marL="685800" lvl="0" indent="-444500" algn="l" rtl="0">
              <a:lnSpc>
                <a:spcPct val="125000"/>
              </a:lnSpc>
              <a:spcBef>
                <a:spcPts val="1000"/>
              </a:spcBef>
              <a:spcAft>
                <a:spcPts val="0"/>
              </a:spcAft>
              <a:buClr>
                <a:schemeClr val="dk1"/>
              </a:buClr>
              <a:buSzPts val="3400"/>
              <a:buFont typeface="Merriweather"/>
              <a:buChar char="●"/>
            </a:pPr>
            <a:r>
              <a:rPr lang="en-US" sz="3300" dirty="0">
                <a:solidFill>
                  <a:schemeClr val="dk1"/>
                </a:solidFill>
                <a:highlight>
                  <a:srgbClr val="FFFFFF"/>
                </a:highlight>
                <a:latin typeface="Merriweather"/>
                <a:ea typeface="Merriweather"/>
                <a:cs typeface="Merriweather"/>
                <a:sym typeface="Merriweather"/>
              </a:rPr>
              <a:t>There is an opportunity to leverage AQPI radars by increasing radiosondes at Bodega Bay to address QPF underestimates for the coastal mountains.   </a:t>
            </a:r>
            <a:endParaRPr sz="3300" dirty="0">
              <a:solidFill>
                <a:schemeClr val="dk1"/>
              </a:solidFill>
              <a:highlight>
                <a:srgbClr val="FFFFFF"/>
              </a:highlight>
              <a:latin typeface="Merriweather"/>
              <a:ea typeface="Merriweather"/>
              <a:cs typeface="Merriweather"/>
              <a:sym typeface="Merriweather"/>
            </a:endParaRPr>
          </a:p>
          <a:p>
            <a:pPr marL="685800" lvl="0" indent="-444500" algn="l" rtl="0">
              <a:lnSpc>
                <a:spcPct val="125000"/>
              </a:lnSpc>
              <a:spcBef>
                <a:spcPts val="1000"/>
              </a:spcBef>
              <a:spcAft>
                <a:spcPts val="0"/>
              </a:spcAft>
              <a:buClr>
                <a:schemeClr val="dk1"/>
              </a:buClr>
              <a:buSzPts val="3400"/>
              <a:buFont typeface="Merriweather"/>
              <a:buChar char="●"/>
            </a:pPr>
            <a:r>
              <a:rPr lang="en-US" sz="3300" dirty="0">
                <a:solidFill>
                  <a:schemeClr val="dk1"/>
                </a:solidFill>
                <a:highlight>
                  <a:srgbClr val="FFFFFF"/>
                </a:highlight>
                <a:latin typeface="Merriweather"/>
                <a:ea typeface="Merriweather"/>
                <a:cs typeface="Merriweather"/>
                <a:sym typeface="Merriweather"/>
              </a:rPr>
              <a:t>Lake Mendocino WCM - </a:t>
            </a:r>
            <a:r>
              <a:rPr lang="en-US" sz="3300" dirty="0" err="1">
                <a:solidFill>
                  <a:schemeClr val="dk1"/>
                </a:solidFill>
                <a:highlight>
                  <a:srgbClr val="FFFFFF"/>
                </a:highlight>
                <a:latin typeface="Merriweather"/>
                <a:ea typeface="Merriweather"/>
                <a:cs typeface="Merriweather"/>
                <a:sym typeface="Merriweather"/>
              </a:rPr>
              <a:t>BiOp</a:t>
            </a:r>
            <a:r>
              <a:rPr lang="en-US" sz="3300" dirty="0">
                <a:solidFill>
                  <a:schemeClr val="dk1"/>
                </a:solidFill>
                <a:highlight>
                  <a:srgbClr val="FFFFFF"/>
                </a:highlight>
                <a:latin typeface="Merriweather"/>
                <a:ea typeface="Merriweather"/>
                <a:cs typeface="Merriweather"/>
                <a:sym typeface="Merriweather"/>
              </a:rPr>
              <a:t> has been issued, and the WCM update should be finalized in October, following the public comment period ending in late July. </a:t>
            </a:r>
            <a:endParaRPr sz="3300" dirty="0">
              <a:solidFill>
                <a:schemeClr val="dk1"/>
              </a:solidFill>
              <a:highlight>
                <a:srgbClr val="FFFFFF"/>
              </a:highlight>
              <a:latin typeface="Merriweather"/>
              <a:ea typeface="Merriweather"/>
              <a:cs typeface="Merriweather"/>
              <a:sym typeface="Merriweather"/>
            </a:endParaRPr>
          </a:p>
          <a:p>
            <a:pPr marL="685800" lvl="0" indent="-444500" algn="l" rtl="0">
              <a:lnSpc>
                <a:spcPct val="125000"/>
              </a:lnSpc>
              <a:spcBef>
                <a:spcPts val="1000"/>
              </a:spcBef>
              <a:spcAft>
                <a:spcPts val="1000"/>
              </a:spcAft>
              <a:buClr>
                <a:schemeClr val="dk1"/>
              </a:buClr>
              <a:buSzPts val="3400"/>
              <a:buFont typeface="Merriweather"/>
              <a:buChar char="●"/>
            </a:pPr>
            <a:r>
              <a:rPr lang="en-US" sz="3300" dirty="0">
                <a:solidFill>
                  <a:schemeClr val="dk1"/>
                </a:solidFill>
                <a:highlight>
                  <a:srgbClr val="FFFFFF"/>
                </a:highlight>
                <a:latin typeface="Merriweather"/>
                <a:ea typeface="Merriweather"/>
                <a:cs typeface="Merriweather"/>
                <a:sym typeface="Merriweather"/>
              </a:rPr>
              <a:t>An educational display (small poster size) is being planned for a public-access trail along the crest of the Coyote Valley Dam (Lake Mendocino) embankment. It will include basic information about FIRO and key outcomes for water storage and flood risk mitigation, among other interesting factoids. </a:t>
            </a:r>
            <a:endParaRPr sz="3300" dirty="0">
              <a:solidFill>
                <a:schemeClr val="dk1"/>
              </a:solidFill>
              <a:latin typeface="Merriweather"/>
              <a:ea typeface="Merriweather"/>
              <a:cs typeface="Merriweather"/>
              <a:sym typeface="Merriweather"/>
            </a:endParaRPr>
          </a:p>
        </p:txBody>
      </p:sp>
      <p:grpSp>
        <p:nvGrpSpPr>
          <p:cNvPr id="241" name="Google Shape;241;p16"/>
          <p:cNvGrpSpPr/>
          <p:nvPr/>
        </p:nvGrpSpPr>
        <p:grpSpPr>
          <a:xfrm>
            <a:off x="12799498" y="27628922"/>
            <a:ext cx="12804328" cy="4589948"/>
            <a:chOff x="12798885" y="27717723"/>
            <a:chExt cx="12804328" cy="4601452"/>
          </a:xfrm>
        </p:grpSpPr>
        <p:sp>
          <p:nvSpPr>
            <p:cNvPr id="242" name="Google Shape;242;p16"/>
            <p:cNvSpPr/>
            <p:nvPr/>
          </p:nvSpPr>
          <p:spPr>
            <a:xfrm>
              <a:off x="12801613" y="27717723"/>
              <a:ext cx="12801600" cy="4601452"/>
            </a:xfrm>
            <a:prstGeom prst="rect">
              <a:avLst/>
            </a:prstGeom>
            <a:noFill/>
            <a:ln w="12700" cap="flat" cmpd="sng">
              <a:solidFill>
                <a:srgbClr val="00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575" b="0" i="0" u="none" strike="noStrike" cap="none">
                <a:solidFill>
                  <a:schemeClr val="lt1"/>
                </a:solidFill>
                <a:latin typeface="Calibri"/>
                <a:ea typeface="Calibri"/>
                <a:cs typeface="Calibri"/>
                <a:sym typeface="Calibri"/>
              </a:endParaRPr>
            </a:p>
          </p:txBody>
        </p:sp>
        <p:sp>
          <p:nvSpPr>
            <p:cNvPr id="243" name="Google Shape;243;p16"/>
            <p:cNvSpPr/>
            <p:nvPr/>
          </p:nvSpPr>
          <p:spPr>
            <a:xfrm>
              <a:off x="12798885" y="27717723"/>
              <a:ext cx="12801600" cy="1372500"/>
            </a:xfrm>
            <a:prstGeom prst="rect">
              <a:avLst/>
            </a:prstGeom>
            <a:solidFill>
              <a:srgbClr val="538AA9"/>
            </a:solidFill>
            <a:ln w="127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5775" b="1" dirty="0">
                  <a:solidFill>
                    <a:schemeClr val="lt1"/>
                  </a:solidFill>
                  <a:latin typeface="Merriweather"/>
                  <a:ea typeface="Merriweather"/>
                  <a:cs typeface="Merriweather"/>
                  <a:sym typeface="Merriweather"/>
                </a:rPr>
                <a:t>FIRO Status</a:t>
              </a:r>
              <a:endParaRPr dirty="0">
                <a:solidFill>
                  <a:schemeClr val="lt1"/>
                </a:solidFill>
                <a:latin typeface="Merriweather"/>
                <a:ea typeface="Merriweather"/>
                <a:cs typeface="Merriweather"/>
                <a:sym typeface="Merriweather"/>
              </a:endParaRPr>
            </a:p>
          </p:txBody>
        </p:sp>
      </p:grpSp>
      <p:sp>
        <p:nvSpPr>
          <p:cNvPr id="244" name="Google Shape;244;p16"/>
          <p:cNvSpPr txBox="1"/>
          <p:nvPr/>
        </p:nvSpPr>
        <p:spPr>
          <a:xfrm>
            <a:off x="304048" y="19931416"/>
            <a:ext cx="12001500" cy="12739996"/>
          </a:xfrm>
          <a:prstGeom prst="rect">
            <a:avLst/>
          </a:prstGeom>
          <a:noFill/>
          <a:ln>
            <a:noFill/>
          </a:ln>
        </p:spPr>
        <p:txBody>
          <a:bodyPr spcFirstLastPara="1" wrap="square" lIns="91425" tIns="91425" rIns="91425" bIns="91425" anchor="t" anchorCtr="0">
            <a:spAutoFit/>
          </a:bodyPr>
          <a:lstStyle/>
          <a:p>
            <a:pPr marL="685800" lvl="0" indent="-444500" algn="l" rtl="0">
              <a:lnSpc>
                <a:spcPct val="114000"/>
              </a:lnSpc>
              <a:spcBef>
                <a:spcPts val="100"/>
              </a:spcBef>
              <a:spcAft>
                <a:spcPts val="100"/>
              </a:spcAft>
              <a:buClr>
                <a:schemeClr val="dk1"/>
              </a:buClr>
              <a:buSzPts val="3400"/>
              <a:buFont typeface="Merriweather"/>
              <a:buChar char="●"/>
            </a:pPr>
            <a:r>
              <a:rPr lang="en-US" sz="3100" dirty="0">
                <a:solidFill>
                  <a:schemeClr val="dk1"/>
                </a:solidFill>
                <a:latin typeface="Merriweather"/>
                <a:ea typeface="Merriweather"/>
                <a:cs typeface="Merriweather"/>
                <a:sym typeface="Merriweather"/>
              </a:rPr>
              <a:t>Coyote Valley Dam, completed in 1959, is an </a:t>
            </a:r>
            <a:r>
              <a:rPr lang="en-US" sz="3100" dirty="0" err="1">
                <a:solidFill>
                  <a:schemeClr val="dk1"/>
                </a:solidFill>
                <a:latin typeface="Merriweather"/>
                <a:ea typeface="Merriweather"/>
                <a:cs typeface="Merriweather"/>
                <a:sym typeface="Merriweather"/>
              </a:rPr>
              <a:t>earthfill</a:t>
            </a:r>
            <a:r>
              <a:rPr lang="en-US" sz="3100" dirty="0">
                <a:solidFill>
                  <a:schemeClr val="dk1"/>
                </a:solidFill>
                <a:latin typeface="Merriweather"/>
                <a:ea typeface="Merriweather"/>
                <a:cs typeface="Merriweather"/>
                <a:sym typeface="Merriweather"/>
              </a:rPr>
              <a:t> dam on the East Fork Russian River, forming Lake Mendocino in Mendocino County, CA</a:t>
            </a:r>
            <a:endParaRPr sz="3100" dirty="0">
              <a:solidFill>
                <a:schemeClr val="dk1"/>
              </a:solidFill>
              <a:latin typeface="Merriweather"/>
              <a:ea typeface="Merriweather"/>
              <a:cs typeface="Merriweather"/>
              <a:sym typeface="Merriweather"/>
            </a:endParaRPr>
          </a:p>
          <a:p>
            <a:pPr marL="685800" lvl="0" indent="-444500" algn="l" rtl="0">
              <a:lnSpc>
                <a:spcPct val="114000"/>
              </a:lnSpc>
              <a:spcBef>
                <a:spcPts val="100"/>
              </a:spcBef>
              <a:spcAft>
                <a:spcPts val="100"/>
              </a:spcAft>
              <a:buClr>
                <a:schemeClr val="dk1"/>
              </a:buClr>
              <a:buSzPts val="3400"/>
              <a:buFont typeface="Merriweather"/>
              <a:buChar char="●"/>
            </a:pPr>
            <a:r>
              <a:rPr lang="en-US" sz="3100" dirty="0">
                <a:solidFill>
                  <a:schemeClr val="dk1"/>
                </a:solidFill>
                <a:latin typeface="Merriweather"/>
                <a:ea typeface="Merriweather"/>
                <a:cs typeface="Merriweather"/>
                <a:sym typeface="Merriweather"/>
              </a:rPr>
              <a:t>It was built by the U.S. Army Corps of Engineers and is co-managed with Sonoma Water</a:t>
            </a:r>
            <a:endParaRPr sz="3100" dirty="0">
              <a:solidFill>
                <a:schemeClr val="dk1"/>
              </a:solidFill>
              <a:latin typeface="Merriweather"/>
              <a:ea typeface="Merriweather"/>
              <a:cs typeface="Merriweather"/>
              <a:sym typeface="Merriweather"/>
            </a:endParaRPr>
          </a:p>
          <a:p>
            <a:pPr marL="685800" lvl="0" indent="-444500" algn="l" rtl="0">
              <a:lnSpc>
                <a:spcPct val="114000"/>
              </a:lnSpc>
              <a:spcBef>
                <a:spcPts val="100"/>
              </a:spcBef>
              <a:spcAft>
                <a:spcPts val="100"/>
              </a:spcAft>
              <a:buClr>
                <a:schemeClr val="dk1"/>
              </a:buClr>
              <a:buSzPts val="3400"/>
              <a:buFont typeface="Merriweather"/>
              <a:buChar char="●"/>
            </a:pPr>
            <a:r>
              <a:rPr lang="en-US" sz="3100" dirty="0">
                <a:solidFill>
                  <a:schemeClr val="dk1"/>
                </a:solidFill>
                <a:latin typeface="Merriweather"/>
                <a:ea typeface="Merriweather"/>
                <a:cs typeface="Merriweather"/>
                <a:sym typeface="Merriweather"/>
              </a:rPr>
              <a:t>The watershed upstream of the dam covers about 105 square miles</a:t>
            </a:r>
            <a:endParaRPr sz="3100" dirty="0">
              <a:solidFill>
                <a:schemeClr val="dk1"/>
              </a:solidFill>
              <a:latin typeface="Merriweather"/>
              <a:ea typeface="Merriweather"/>
              <a:cs typeface="Merriweather"/>
              <a:sym typeface="Merriweather"/>
            </a:endParaRPr>
          </a:p>
          <a:p>
            <a:pPr marL="685800" lvl="0" indent="-444500" algn="l" rtl="0">
              <a:lnSpc>
                <a:spcPct val="114000"/>
              </a:lnSpc>
              <a:spcBef>
                <a:spcPts val="100"/>
              </a:spcBef>
              <a:spcAft>
                <a:spcPts val="100"/>
              </a:spcAft>
              <a:buClr>
                <a:schemeClr val="dk1"/>
              </a:buClr>
              <a:buSzPts val="3400"/>
              <a:buFont typeface="Merriweather"/>
              <a:buChar char="●"/>
            </a:pPr>
            <a:r>
              <a:rPr lang="en-US" sz="3100" dirty="0">
                <a:solidFill>
                  <a:schemeClr val="dk1"/>
                </a:solidFill>
                <a:latin typeface="Merriweather"/>
                <a:ea typeface="Merriweather"/>
                <a:cs typeface="Merriweather"/>
                <a:sym typeface="Merriweather"/>
              </a:rPr>
              <a:t>The dam serves flood risk reduction, water supply, fisheries protection, and recreation, but does not generate hydropower</a:t>
            </a:r>
            <a:endParaRPr sz="3100" dirty="0">
              <a:solidFill>
                <a:schemeClr val="dk1"/>
              </a:solidFill>
              <a:latin typeface="Merriweather"/>
              <a:ea typeface="Merriweather"/>
              <a:cs typeface="Merriweather"/>
              <a:sym typeface="Merriweather"/>
            </a:endParaRPr>
          </a:p>
          <a:p>
            <a:pPr marL="685800" lvl="0" indent="-444500" algn="l" rtl="0">
              <a:lnSpc>
                <a:spcPct val="114000"/>
              </a:lnSpc>
              <a:spcBef>
                <a:spcPts val="100"/>
              </a:spcBef>
              <a:spcAft>
                <a:spcPts val="100"/>
              </a:spcAft>
              <a:buClr>
                <a:schemeClr val="dk1"/>
              </a:buClr>
              <a:buSzPts val="3400"/>
              <a:buFont typeface="Merriweather"/>
              <a:buChar char="●"/>
            </a:pPr>
            <a:r>
              <a:rPr lang="en-US" sz="3100" dirty="0">
                <a:solidFill>
                  <a:schemeClr val="dk1"/>
                </a:solidFill>
                <a:latin typeface="Merriweather"/>
                <a:ea typeface="Merriweather"/>
                <a:cs typeface="Merriweather"/>
                <a:sym typeface="Merriweather"/>
              </a:rPr>
              <a:t>Lake Mendocino supplies water to parts of Sonoma and Mendocino counties, including flows for endangered fish species</a:t>
            </a:r>
            <a:endParaRPr sz="3100" dirty="0">
              <a:solidFill>
                <a:schemeClr val="dk1"/>
              </a:solidFill>
              <a:latin typeface="Merriweather"/>
              <a:ea typeface="Merriweather"/>
              <a:cs typeface="Merriweather"/>
              <a:sym typeface="Merriweather"/>
            </a:endParaRPr>
          </a:p>
          <a:p>
            <a:pPr marL="685800" lvl="0" indent="-444500" algn="l" rtl="0">
              <a:lnSpc>
                <a:spcPct val="114000"/>
              </a:lnSpc>
              <a:spcBef>
                <a:spcPts val="100"/>
              </a:spcBef>
              <a:spcAft>
                <a:spcPts val="100"/>
              </a:spcAft>
              <a:buClr>
                <a:schemeClr val="dk1"/>
              </a:buClr>
              <a:buSzPts val="3400"/>
              <a:buFont typeface="Merriweather"/>
              <a:buChar char="●"/>
            </a:pPr>
            <a:r>
              <a:rPr lang="en-US" sz="3100" dirty="0">
                <a:solidFill>
                  <a:schemeClr val="dk1"/>
                </a:solidFill>
                <a:latin typeface="Merriweather"/>
                <a:ea typeface="Merriweather"/>
                <a:cs typeface="Merriweather"/>
                <a:sym typeface="Merriweather"/>
              </a:rPr>
              <a:t>In the past, inflexible flood operation rules led to early-season water releases that sometimes resulted in supply shortfalls later</a:t>
            </a:r>
            <a:endParaRPr sz="3100" dirty="0">
              <a:solidFill>
                <a:schemeClr val="dk1"/>
              </a:solidFill>
              <a:latin typeface="Merriweather"/>
              <a:ea typeface="Merriweather"/>
              <a:cs typeface="Merriweather"/>
              <a:sym typeface="Merriweather"/>
            </a:endParaRPr>
          </a:p>
          <a:p>
            <a:pPr marL="685800" lvl="0" indent="-444500" algn="l" rtl="0">
              <a:lnSpc>
                <a:spcPct val="114000"/>
              </a:lnSpc>
              <a:spcBef>
                <a:spcPts val="100"/>
              </a:spcBef>
              <a:spcAft>
                <a:spcPts val="100"/>
              </a:spcAft>
              <a:buClr>
                <a:schemeClr val="dk1"/>
              </a:buClr>
              <a:buSzPts val="3400"/>
              <a:buFont typeface="Merriweather"/>
              <a:buChar char="●"/>
            </a:pPr>
            <a:r>
              <a:rPr lang="en-US" sz="3100" dirty="0">
                <a:solidFill>
                  <a:schemeClr val="dk1"/>
                </a:solidFill>
                <a:latin typeface="Merriweather"/>
                <a:ea typeface="Merriweather"/>
                <a:cs typeface="Merriweather"/>
                <a:sym typeface="Merriweather"/>
              </a:rPr>
              <a:t>FIRO was piloted here starting in 2014, making it the first operational FIRO project in the U.S.</a:t>
            </a:r>
          </a:p>
          <a:p>
            <a:pPr marL="685800" lvl="0" indent="-444500" algn="l" rtl="0">
              <a:lnSpc>
                <a:spcPct val="114000"/>
              </a:lnSpc>
              <a:spcBef>
                <a:spcPts val="100"/>
              </a:spcBef>
              <a:spcAft>
                <a:spcPts val="100"/>
              </a:spcAft>
              <a:buClr>
                <a:schemeClr val="dk1"/>
              </a:buClr>
              <a:buSzPts val="3400"/>
              <a:buFont typeface="Merriweather"/>
              <a:buChar char="●"/>
            </a:pPr>
            <a:r>
              <a:rPr lang="en-US" sz="3100" dirty="0">
                <a:solidFill>
                  <a:schemeClr val="dk1"/>
                </a:solidFill>
                <a:latin typeface="Merriweather"/>
                <a:ea typeface="Merriweather"/>
              </a:rPr>
              <a:t>The FIRO Russian River project benefits from a hybrid network with diverse observation deployed over several decades, with over 20 distinct sites installed as part of FIRO projects.</a:t>
            </a:r>
          </a:p>
        </p:txBody>
      </p:sp>
      <p:sp>
        <p:nvSpPr>
          <p:cNvPr id="245" name="Google Shape;245;p16"/>
          <p:cNvSpPr/>
          <p:nvPr/>
        </p:nvSpPr>
        <p:spPr>
          <a:xfrm>
            <a:off x="400050" y="365866"/>
            <a:ext cx="37604700" cy="3200400"/>
          </a:xfrm>
          <a:prstGeom prst="rect">
            <a:avLst/>
          </a:prstGeom>
          <a:noFill/>
          <a:ln w="12700" cap="flat" cmpd="sng">
            <a:solidFill>
              <a:srgbClr val="000000"/>
            </a:solidFill>
            <a:prstDash val="solid"/>
            <a:miter lim="800000"/>
            <a:headEnd type="none" w="sm" len="sm"/>
            <a:tailEnd type="none" w="sm" len="sm"/>
          </a:ln>
        </p:spPr>
        <p:txBody>
          <a:bodyPr spcFirstLastPara="1" wrap="square" lIns="91425" tIns="45700" rIns="91425" bIns="45700" anchor="ctr" anchorCtr="0">
            <a:noAutofit/>
          </a:bodyPr>
          <a:lstStyle/>
          <a:p>
            <a:pPr marL="0" lvl="0" indent="0" algn="ctr" rtl="0">
              <a:spcBef>
                <a:spcPts val="0"/>
              </a:spcBef>
              <a:spcAft>
                <a:spcPts val="0"/>
              </a:spcAft>
              <a:buNone/>
            </a:pPr>
            <a:r>
              <a:rPr lang="en-US" sz="8875">
                <a:solidFill>
                  <a:schemeClr val="dk1"/>
                </a:solidFill>
                <a:latin typeface="Merriweather"/>
                <a:ea typeface="Merriweather"/>
                <a:cs typeface="Merriweather"/>
                <a:sym typeface="Merriweather"/>
              </a:rPr>
              <a:t>FIRO</a:t>
            </a:r>
            <a:r>
              <a:rPr lang="en-US" sz="8875">
                <a:solidFill>
                  <a:schemeClr val="dk1"/>
                </a:solidFill>
                <a:latin typeface="Merriweather ExtraBold"/>
                <a:ea typeface="Merriweather ExtraBold"/>
                <a:cs typeface="Merriweather ExtraBold"/>
                <a:sym typeface="Merriweather ExtraBold"/>
              </a:rPr>
              <a:t> </a:t>
            </a:r>
            <a:endParaRPr sz="8875">
              <a:solidFill>
                <a:schemeClr val="dk1"/>
              </a:solidFill>
              <a:latin typeface="Merriweather ExtraBold"/>
              <a:ea typeface="Merriweather ExtraBold"/>
              <a:cs typeface="Merriweather ExtraBold"/>
              <a:sym typeface="Merriweather ExtraBold"/>
            </a:endParaRPr>
          </a:p>
          <a:p>
            <a:pPr marL="0" lvl="0" indent="0" algn="ctr" rtl="0">
              <a:spcBef>
                <a:spcPts val="0"/>
              </a:spcBef>
              <a:spcAft>
                <a:spcPts val="0"/>
              </a:spcAft>
              <a:buClr>
                <a:schemeClr val="dk1"/>
              </a:buClr>
              <a:buFont typeface="Arial"/>
              <a:buNone/>
            </a:pPr>
            <a:r>
              <a:rPr lang="en-US" sz="8875">
                <a:solidFill>
                  <a:schemeClr val="dk1"/>
                </a:solidFill>
                <a:latin typeface="Merriweather ExtraBold"/>
                <a:ea typeface="Merriweather ExtraBold"/>
                <a:cs typeface="Merriweather ExtraBold"/>
                <a:sym typeface="Merriweather ExtraBold"/>
              </a:rPr>
              <a:t>Russian River</a:t>
            </a:r>
            <a:endParaRPr sz="8875">
              <a:solidFill>
                <a:schemeClr val="dk1"/>
              </a:solidFill>
              <a:latin typeface="Merriweather ExtraBold"/>
              <a:ea typeface="Merriweather ExtraBold"/>
              <a:cs typeface="Merriweather ExtraBold"/>
              <a:sym typeface="Merriweather ExtraBold"/>
            </a:endParaRPr>
          </a:p>
        </p:txBody>
      </p:sp>
      <p:pic>
        <p:nvPicPr>
          <p:cNvPr id="246" name="Google Shape;246;p16"/>
          <p:cNvPicPr preferRelativeResize="0"/>
          <p:nvPr/>
        </p:nvPicPr>
        <p:blipFill rotWithShape="1">
          <a:blip r:embed="rId4">
            <a:alphaModFix/>
          </a:blip>
          <a:srcRect/>
          <a:stretch/>
        </p:blipFill>
        <p:spPr>
          <a:xfrm>
            <a:off x="997624" y="991674"/>
            <a:ext cx="1768568" cy="2163125"/>
          </a:xfrm>
          <a:prstGeom prst="rect">
            <a:avLst/>
          </a:prstGeom>
          <a:noFill/>
          <a:ln>
            <a:noFill/>
          </a:ln>
        </p:spPr>
      </p:pic>
      <p:pic>
        <p:nvPicPr>
          <p:cNvPr id="247" name="Google Shape;247;p16"/>
          <p:cNvPicPr preferRelativeResize="0"/>
          <p:nvPr/>
        </p:nvPicPr>
        <p:blipFill rotWithShape="1">
          <a:blip r:embed="rId5">
            <a:alphaModFix/>
          </a:blip>
          <a:srcRect/>
          <a:stretch/>
        </p:blipFill>
        <p:spPr>
          <a:xfrm>
            <a:off x="32160441" y="991675"/>
            <a:ext cx="5038909" cy="1760275"/>
          </a:xfrm>
          <a:prstGeom prst="rect">
            <a:avLst/>
          </a:prstGeom>
          <a:noFill/>
          <a:ln>
            <a:noFill/>
          </a:ln>
        </p:spPr>
      </p:pic>
      <p:pic>
        <p:nvPicPr>
          <p:cNvPr id="248" name="Google Shape;248;p16"/>
          <p:cNvPicPr preferRelativeResize="0"/>
          <p:nvPr/>
        </p:nvPicPr>
        <p:blipFill rotWithShape="1">
          <a:blip r:embed="rId6">
            <a:alphaModFix/>
          </a:blip>
          <a:srcRect/>
          <a:stretch/>
        </p:blipFill>
        <p:spPr>
          <a:xfrm>
            <a:off x="9481775" y="1098837"/>
            <a:ext cx="2562388" cy="1948800"/>
          </a:xfrm>
          <a:prstGeom prst="rect">
            <a:avLst/>
          </a:prstGeom>
          <a:noFill/>
          <a:ln>
            <a:noFill/>
          </a:ln>
        </p:spPr>
      </p:pic>
      <p:pic>
        <p:nvPicPr>
          <p:cNvPr id="249" name="Google Shape;249;p16"/>
          <p:cNvPicPr preferRelativeResize="0"/>
          <p:nvPr/>
        </p:nvPicPr>
        <p:blipFill rotWithShape="1">
          <a:blip r:embed="rId7">
            <a:alphaModFix/>
          </a:blip>
          <a:srcRect r="50127"/>
          <a:stretch/>
        </p:blipFill>
        <p:spPr>
          <a:xfrm>
            <a:off x="29761173" y="991677"/>
            <a:ext cx="1943801" cy="1948787"/>
          </a:xfrm>
          <a:prstGeom prst="rect">
            <a:avLst/>
          </a:prstGeom>
          <a:noFill/>
          <a:ln>
            <a:noFill/>
          </a:ln>
        </p:spPr>
      </p:pic>
      <p:grpSp>
        <p:nvGrpSpPr>
          <p:cNvPr id="250" name="Google Shape;250;p16"/>
          <p:cNvGrpSpPr/>
          <p:nvPr/>
        </p:nvGrpSpPr>
        <p:grpSpPr>
          <a:xfrm>
            <a:off x="12941723" y="29925455"/>
            <a:ext cx="12330100" cy="1365950"/>
            <a:chOff x="12847323" y="30112730"/>
            <a:chExt cx="12330100" cy="1365950"/>
          </a:xfrm>
        </p:grpSpPr>
        <p:sp>
          <p:nvSpPr>
            <p:cNvPr id="251" name="Google Shape;251;p16"/>
            <p:cNvSpPr txBox="1"/>
            <p:nvPr/>
          </p:nvSpPr>
          <p:spPr>
            <a:xfrm>
              <a:off x="12923523" y="30112730"/>
              <a:ext cx="3716400" cy="7080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US" sz="4000" b="1" i="0" u="none" strike="noStrike" cap="none" dirty="0">
                  <a:solidFill>
                    <a:srgbClr val="006C92"/>
                  </a:solidFill>
                  <a:latin typeface="Merriweather"/>
                  <a:ea typeface="Merriweather"/>
                  <a:cs typeface="Merriweather"/>
                  <a:sym typeface="Merriweather"/>
                </a:rPr>
                <a:t>Workplan</a:t>
              </a:r>
              <a:endParaRPr sz="4000" b="1" dirty="0">
                <a:latin typeface="Merriweather"/>
                <a:ea typeface="Merriweather"/>
                <a:cs typeface="Merriweather"/>
                <a:sym typeface="Merriweather"/>
              </a:endParaRPr>
            </a:p>
          </p:txBody>
        </p:sp>
        <p:sp>
          <p:nvSpPr>
            <p:cNvPr id="252" name="Google Shape;252;p16"/>
            <p:cNvSpPr txBox="1"/>
            <p:nvPr/>
          </p:nvSpPr>
          <p:spPr>
            <a:xfrm>
              <a:off x="17024297" y="30140255"/>
              <a:ext cx="4198500" cy="7080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US" sz="4000" b="1" i="0" u="none" strike="noStrike" cap="none">
                  <a:solidFill>
                    <a:srgbClr val="006C92"/>
                  </a:solidFill>
                  <a:latin typeface="Merriweather"/>
                  <a:ea typeface="Merriweather"/>
                  <a:cs typeface="Merriweather"/>
                  <a:sym typeface="Merriweather"/>
                </a:rPr>
                <a:t>PVA</a:t>
              </a:r>
              <a:endParaRPr sz="4000" b="1">
                <a:latin typeface="Merriweather"/>
                <a:ea typeface="Merriweather"/>
                <a:cs typeface="Merriweather"/>
                <a:sym typeface="Merriweather"/>
              </a:endParaRPr>
            </a:p>
          </p:txBody>
        </p:sp>
        <p:sp>
          <p:nvSpPr>
            <p:cNvPr id="253" name="Google Shape;253;p16"/>
            <p:cNvSpPr txBox="1"/>
            <p:nvPr/>
          </p:nvSpPr>
          <p:spPr>
            <a:xfrm>
              <a:off x="21461022" y="30161911"/>
              <a:ext cx="3716400" cy="7080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US" sz="4000" b="1" i="0" u="none" strike="noStrike" cap="none" dirty="0">
                  <a:solidFill>
                    <a:srgbClr val="006C92"/>
                  </a:solidFill>
                  <a:latin typeface="Merriweather"/>
                  <a:ea typeface="Merriweather"/>
                  <a:cs typeface="Merriweather"/>
                  <a:sym typeface="Merriweather"/>
                </a:rPr>
                <a:t>FVA</a:t>
              </a:r>
              <a:endParaRPr sz="4000" b="1" dirty="0">
                <a:latin typeface="Merriweather"/>
                <a:ea typeface="Merriweather"/>
                <a:cs typeface="Merriweather"/>
                <a:sym typeface="Merriweather"/>
              </a:endParaRPr>
            </a:p>
          </p:txBody>
        </p:sp>
        <p:sp>
          <p:nvSpPr>
            <p:cNvPr id="254" name="Google Shape;254;p16"/>
            <p:cNvSpPr txBox="1"/>
            <p:nvPr/>
          </p:nvSpPr>
          <p:spPr>
            <a:xfrm>
              <a:off x="12847323" y="30847780"/>
              <a:ext cx="4100700" cy="6309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US" sz="3500" b="1" dirty="0">
                  <a:solidFill>
                    <a:srgbClr val="FF0000"/>
                  </a:solidFill>
                  <a:latin typeface="Merriweather"/>
                  <a:ea typeface="Merriweather"/>
                  <a:cs typeface="Merriweather"/>
                  <a:sym typeface="Merriweather"/>
                </a:rPr>
                <a:t>Complete: 2015</a:t>
              </a:r>
              <a:endParaRPr sz="3500" b="1" dirty="0">
                <a:solidFill>
                  <a:srgbClr val="FF0000"/>
                </a:solidFill>
                <a:latin typeface="Merriweather"/>
                <a:ea typeface="Merriweather"/>
                <a:cs typeface="Merriweather"/>
                <a:sym typeface="Merriweather"/>
              </a:endParaRPr>
            </a:p>
          </p:txBody>
        </p:sp>
        <p:sp>
          <p:nvSpPr>
            <p:cNvPr id="255" name="Google Shape;255;p16"/>
            <p:cNvSpPr txBox="1"/>
            <p:nvPr/>
          </p:nvSpPr>
          <p:spPr>
            <a:xfrm>
              <a:off x="16910298" y="30847780"/>
              <a:ext cx="4322100" cy="6309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US" sz="3500" b="1">
                  <a:solidFill>
                    <a:srgbClr val="FF0000"/>
                  </a:solidFill>
                  <a:latin typeface="Merriweather"/>
                  <a:ea typeface="Merriweather"/>
                  <a:cs typeface="Merriweather"/>
                  <a:sym typeface="Merriweather"/>
                </a:rPr>
                <a:t>Complete: 2017</a:t>
              </a:r>
              <a:endParaRPr sz="3500" b="1">
                <a:solidFill>
                  <a:srgbClr val="FF0000"/>
                </a:solidFill>
                <a:latin typeface="Merriweather"/>
                <a:ea typeface="Merriweather"/>
                <a:cs typeface="Merriweather"/>
                <a:sym typeface="Merriweather"/>
              </a:endParaRPr>
            </a:p>
          </p:txBody>
        </p:sp>
        <p:sp>
          <p:nvSpPr>
            <p:cNvPr id="256" name="Google Shape;256;p16"/>
            <p:cNvSpPr txBox="1"/>
            <p:nvPr/>
          </p:nvSpPr>
          <p:spPr>
            <a:xfrm>
              <a:off x="21461023" y="30826418"/>
              <a:ext cx="3716400" cy="6309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US" sz="3500" b="1" dirty="0">
                  <a:solidFill>
                    <a:srgbClr val="FF0000"/>
                  </a:solidFill>
                  <a:latin typeface="Merriweather"/>
                  <a:ea typeface="Merriweather"/>
                  <a:cs typeface="Merriweather"/>
                  <a:sym typeface="Merriweather"/>
                </a:rPr>
                <a:t>Complete: 2020</a:t>
              </a:r>
              <a:endParaRPr sz="3500" b="1" dirty="0">
                <a:solidFill>
                  <a:srgbClr val="FF0000"/>
                </a:solidFill>
                <a:latin typeface="Merriweather"/>
                <a:ea typeface="Merriweather"/>
                <a:cs typeface="Merriweather"/>
                <a:sym typeface="Merriweather"/>
              </a:endParaRPr>
            </a:p>
          </p:txBody>
        </p:sp>
      </p:grpSp>
      <p:pic>
        <p:nvPicPr>
          <p:cNvPr id="257" name="Google Shape;257;p16"/>
          <p:cNvPicPr preferRelativeResize="0"/>
          <p:nvPr/>
        </p:nvPicPr>
        <p:blipFill rotWithShape="1">
          <a:blip r:embed="rId8">
            <a:alphaModFix/>
          </a:blip>
          <a:srcRect/>
          <a:stretch/>
        </p:blipFill>
        <p:spPr>
          <a:xfrm>
            <a:off x="3144112" y="991678"/>
            <a:ext cx="1768575" cy="1760273"/>
          </a:xfrm>
          <a:prstGeom prst="rect">
            <a:avLst/>
          </a:prstGeom>
          <a:noFill/>
          <a:ln>
            <a:noFill/>
          </a:ln>
        </p:spPr>
      </p:pic>
      <p:pic>
        <p:nvPicPr>
          <p:cNvPr id="258" name="Google Shape;258;p16" descr="Sonoma Water logo"/>
          <p:cNvPicPr preferRelativeResize="0"/>
          <p:nvPr/>
        </p:nvPicPr>
        <p:blipFill>
          <a:blip r:embed="rId9">
            <a:alphaModFix/>
          </a:blip>
          <a:stretch>
            <a:fillRect/>
          </a:stretch>
        </p:blipFill>
        <p:spPr>
          <a:xfrm>
            <a:off x="5365998" y="681125"/>
            <a:ext cx="3506825" cy="1284748"/>
          </a:xfrm>
          <a:prstGeom prst="rect">
            <a:avLst/>
          </a:prstGeom>
          <a:noFill/>
          <a:ln>
            <a:noFill/>
          </a:ln>
        </p:spPr>
      </p:pic>
      <p:pic>
        <p:nvPicPr>
          <p:cNvPr id="259" name="Google Shape;259;p16" title="Screenshot 2025-07-15 at 11.02.04 AM.png"/>
          <p:cNvPicPr preferRelativeResize="0"/>
          <p:nvPr/>
        </p:nvPicPr>
        <p:blipFill>
          <a:blip r:embed="rId10">
            <a:alphaModFix/>
          </a:blip>
          <a:stretch>
            <a:fillRect/>
          </a:stretch>
        </p:blipFill>
        <p:spPr>
          <a:xfrm>
            <a:off x="5339250" y="2225860"/>
            <a:ext cx="3560350" cy="1021440"/>
          </a:xfrm>
          <a:prstGeom prst="rect">
            <a:avLst/>
          </a:prstGeom>
          <a:noFill/>
          <a:ln w="12700" cap="flat" cmpd="sng">
            <a:solidFill>
              <a:schemeClr val="lt1"/>
            </a:solidFill>
            <a:prstDash val="solid"/>
            <a:miter lim="8000"/>
            <a:headEnd type="none" w="sm" len="sm"/>
            <a:tailEnd type="none" w="sm" len="sm"/>
          </a:ln>
        </p:spPr>
      </p:pic>
      <p:pic>
        <p:nvPicPr>
          <p:cNvPr id="260" name="Google Shape;260;p16" title="Screenshot 2025-07-15 at 11.02.59 AM.png"/>
          <p:cNvPicPr preferRelativeResize="0"/>
          <p:nvPr/>
        </p:nvPicPr>
        <p:blipFill>
          <a:blip r:embed="rId11">
            <a:alphaModFix/>
          </a:blip>
          <a:stretch>
            <a:fillRect/>
          </a:stretch>
        </p:blipFill>
        <p:spPr>
          <a:xfrm>
            <a:off x="25291625" y="1180710"/>
            <a:ext cx="4089888" cy="1570725"/>
          </a:xfrm>
          <a:prstGeom prst="rect">
            <a:avLst/>
          </a:prstGeom>
          <a:noFill/>
          <a:ln w="12700" cap="flat" cmpd="sng">
            <a:solidFill>
              <a:schemeClr val="lt1"/>
            </a:solidFill>
            <a:prstDash val="solid"/>
            <a:miter lim="8000"/>
            <a:headEnd type="none" w="sm" len="sm"/>
            <a:tailEnd type="none" w="sm" len="sm"/>
          </a:ln>
        </p:spPr>
      </p:pic>
      <p:pic>
        <p:nvPicPr>
          <p:cNvPr id="264" name="Google Shape;264;p16"/>
          <p:cNvPicPr preferRelativeResize="0"/>
          <p:nvPr/>
        </p:nvPicPr>
        <p:blipFill rotWithShape="1">
          <a:blip r:embed="rId12">
            <a:alphaModFix/>
          </a:blip>
          <a:srcRect r="1468"/>
          <a:stretch/>
        </p:blipFill>
        <p:spPr>
          <a:xfrm>
            <a:off x="501213" y="5204763"/>
            <a:ext cx="11824149" cy="13100325"/>
          </a:xfrm>
          <a:prstGeom prst="rect">
            <a:avLst/>
          </a:prstGeom>
          <a:noFill/>
          <a:ln>
            <a:noFill/>
          </a:ln>
        </p:spPr>
      </p:pic>
      <p:sp>
        <p:nvSpPr>
          <p:cNvPr id="2" name="Google Shape;171;p14">
            <a:extLst>
              <a:ext uri="{FF2B5EF4-FFF2-40B4-BE49-F238E27FC236}">
                <a16:creationId xmlns:a16="http://schemas.microsoft.com/office/drawing/2014/main" id="{090E137E-679E-91D8-A684-F36185584482}"/>
              </a:ext>
            </a:extLst>
          </p:cNvPr>
          <p:cNvSpPr txBox="1"/>
          <p:nvPr/>
        </p:nvSpPr>
        <p:spPr>
          <a:xfrm>
            <a:off x="19007900" y="27209319"/>
            <a:ext cx="6593198" cy="415468"/>
          </a:xfrm>
          <a:prstGeom prst="rect">
            <a:avLst/>
          </a:prstGeom>
          <a:solidFill>
            <a:schemeClr val="lt1"/>
          </a:solidFill>
          <a:ln w="19050" cap="flat" cmpd="sng">
            <a:solidFill>
              <a:srgbClr val="000000"/>
            </a:solidFill>
            <a:prstDash val="solid"/>
            <a:round/>
            <a:headEnd type="none" w="sm" len="sm"/>
            <a:tailEnd type="none" w="sm" len="sm"/>
          </a:ln>
        </p:spPr>
        <p:txBody>
          <a:bodyPr spcFirstLastPara="1" wrap="square" lIns="91425" tIns="91425" rIns="91425" bIns="91425" anchor="t" anchorCtr="0">
            <a:spAutoFit/>
          </a:bodyPr>
          <a:lstStyle/>
          <a:p>
            <a:pPr marL="0" lvl="0" indent="0" algn="l" rtl="0">
              <a:spcBef>
                <a:spcPts val="0"/>
              </a:spcBef>
              <a:spcAft>
                <a:spcPts val="0"/>
              </a:spcAft>
              <a:buNone/>
            </a:pPr>
            <a:r>
              <a:rPr lang="en-US" sz="1500" dirty="0">
                <a:solidFill>
                  <a:schemeClr val="dk1"/>
                </a:solidFill>
                <a:latin typeface="Merriweather"/>
                <a:ea typeface="Merriweather"/>
                <a:cs typeface="Merriweather"/>
                <a:sym typeface="Merriweather"/>
              </a:rPr>
              <a:t>Photo of Lake Mendocino Steering Committee (2018) by Cary Talbot</a:t>
            </a:r>
          </a:p>
        </p:txBody>
      </p:sp>
    </p:spTree>
  </p:cSld>
  <p:clrMapOvr>
    <a:masterClrMapping/>
  </p:clrMapOvr>
</p:sld>
</file>

<file path=ppt/theme/theme1.xml><?xml version="1.0" encoding="utf-8"?>
<a:theme xmlns:a="http://schemas.openxmlformats.org/drawingml/2006/main" name="Office Theme">
  <a:themeElements>
    <a:clrScheme name="Office Them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35ab31d3-b8fd-4f92-89f3-03c1fb50a733">
      <Terms xmlns="http://schemas.microsoft.com/office/infopath/2007/PartnerControls"/>
    </lcf76f155ced4ddcb4097134ff3c332f>
    <TaxCatchAll xmlns="594dbb9d-4ee2-4cc0-bb5b-217b547981ad"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5A3D0FA3C9C8B840BD4719EDB774EA3E" ma:contentTypeVersion="16" ma:contentTypeDescription="Create a new document." ma:contentTypeScope="" ma:versionID="1f1c26727583353d1f25a3d31e0260fa">
  <xsd:schema xmlns:xsd="http://www.w3.org/2001/XMLSchema" xmlns:xs="http://www.w3.org/2001/XMLSchema" xmlns:p="http://schemas.microsoft.com/office/2006/metadata/properties" xmlns:ns2="35ab31d3-b8fd-4f92-89f3-03c1fb50a733" xmlns:ns3="594dbb9d-4ee2-4cc0-bb5b-217b547981ad" targetNamespace="http://schemas.microsoft.com/office/2006/metadata/properties" ma:root="true" ma:fieldsID="07bedb6e2584ae16e465a399ab99d8b5" ns2:_="" ns3:_="">
    <xsd:import namespace="35ab31d3-b8fd-4f92-89f3-03c1fb50a733"/>
    <xsd:import namespace="594dbb9d-4ee2-4cc0-bb5b-217b547981ad"/>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LengthInSeconds" minOccurs="0"/>
                <xsd:element ref="ns3:SharedWithUsers" minOccurs="0"/>
                <xsd:element ref="ns3:SharedWithDetails" minOccurs="0"/>
                <xsd:element ref="ns2:MediaServiceLoca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5ab31d3-b8fd-4f92-89f3-03c1fb50a73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e42dd458-7308-4bcd-84e5-5a32323ab0ea"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Location" ma:index="22" nillable="true" ma:displayName="Location" ma:indexed="true" ma:internalName="MediaServiceLocation" ma:readOnly="true">
      <xsd:simpleType>
        <xsd:restriction base="dms:Text"/>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594dbb9d-4ee2-4cc0-bb5b-217b547981ad"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6e866bf6-b640-4984-a738-718b31ca96a4}" ma:internalName="TaxCatchAll" ma:showField="CatchAllData" ma:web="594dbb9d-4ee2-4cc0-bb5b-217b547981ad">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01E3F82-CFF9-45B4-BF58-A5EACCD558BE}">
  <ds:schemaRefs>
    <ds:schemaRef ds:uri="http://schemas.microsoft.com/office/2006/metadata/properties"/>
    <ds:schemaRef ds:uri="http://schemas.microsoft.com/office/infopath/2007/PartnerControls"/>
    <ds:schemaRef ds:uri="35ab31d3-b8fd-4f92-89f3-03c1fb50a733"/>
    <ds:schemaRef ds:uri="594dbb9d-4ee2-4cc0-bb5b-217b547981ad"/>
  </ds:schemaRefs>
</ds:datastoreItem>
</file>

<file path=customXml/itemProps2.xml><?xml version="1.0" encoding="utf-8"?>
<ds:datastoreItem xmlns:ds="http://schemas.openxmlformats.org/officeDocument/2006/customXml" ds:itemID="{041DB426-6974-466C-89CB-76D7A98FA2CB}">
  <ds:schemaRefs>
    <ds:schemaRef ds:uri="http://schemas.microsoft.com/sharepoint/v3/contenttype/forms"/>
  </ds:schemaRefs>
</ds:datastoreItem>
</file>

<file path=customXml/itemProps3.xml><?xml version="1.0" encoding="utf-8"?>
<ds:datastoreItem xmlns:ds="http://schemas.openxmlformats.org/officeDocument/2006/customXml" ds:itemID="{84FFFAF8-8B02-4DB2-989F-7D8A264A8E4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5ab31d3-b8fd-4f92-89f3-03c1fb50a733"/>
    <ds:schemaRef ds:uri="594dbb9d-4ee2-4cc0-bb5b-217b547981a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247</TotalTime>
  <Words>3580</Words>
  <Application>Microsoft Office PowerPoint</Application>
  <PresentationFormat>Custom</PresentationFormat>
  <Paragraphs>291</Paragraphs>
  <Slides>5</Slides>
  <Notes>5</Notes>
  <HiddenSlides>0</HiddenSlides>
  <MMClips>0</MMClips>
  <ScaleCrop>false</ScaleCrop>
  <HeadingPairs>
    <vt:vector size="4" baseType="variant">
      <vt:variant>
        <vt:lpstr>Theme</vt:lpstr>
      </vt:variant>
      <vt:variant>
        <vt:i4>1</vt:i4>
      </vt:variant>
      <vt:variant>
        <vt:lpstr>Slide Titles</vt:lpstr>
      </vt:variant>
      <vt:variant>
        <vt:i4>5</vt:i4>
      </vt:variant>
    </vt:vector>
  </HeadingPairs>
  <TitlesOfParts>
    <vt:vector size="6" baseType="lpstr">
      <vt:lpstr>Office Theme</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Van Maanen, Kyla</cp:lastModifiedBy>
  <cp:revision>47</cp:revision>
  <dcterms:modified xsi:type="dcterms:W3CDTF">2025-08-05T17:37:59Z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0x0101005A3D0FA3C9C8B840BD4719EDB774EA3E</vt:lpwstr>
  </property>
  <property fmtid="{D5CDD505-2E9C-101B-9397-08002B2CF9AE}" pid="3" name="MediaServiceImageTags">
    <vt:lpwstr/>
  </property>
</Properties>
</file>